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84" r:id="rId4"/>
    <p:sldId id="270" r:id="rId5"/>
    <p:sldId id="288" r:id="rId6"/>
    <p:sldId id="271" r:id="rId7"/>
    <p:sldId id="272" r:id="rId8"/>
    <p:sldId id="285" r:id="rId9"/>
    <p:sldId id="287" r:id="rId10"/>
    <p:sldId id="28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905">
    <iact:property name="dataType"/>
    <iact:actionData xml:id="d0">
      <inkml:trace xmlns:inkml="http://www.w3.org/2003/InkML" xml:id="stk0" contextRef="#ctx0" brushRef="#br0">6494 12253 0,'-711'50'31,"508"-24"-28,-25-26 8,25 50-4,0-50 3,-25 26 3,76 24-6,25-50 6,25 51-6,-25-25 3,1-1 3,50 0-2,-26 26-1,51-26 0,-50 26-3,25-26 3,25 1 0,0 25 0,1-26 1,-1 0-2,25 1 4,-24-1-1,50 0-6,-26-25 7,1 26-1,0-26-6,25 25 6,0 1 190,25 24-194,127 204 3,0 50 0,-25-75 0,-51-77-4,26-25 3,-1-51 2,26 0 0,-25-51-6,126 1 5,-25-26-1,51 0 2,-52 0-5,-24 0 4,-26-26 2,26-25-6,-77 26 6,1 0-1,-1 25-7,26-26 6,-25 1-1,75 25 0,-25 0-1,1 0 2,-1 0-1,25-51 0,26 51 3,0-25-6,26 0 3,-77-52 3,76 52-2,-50-51-4,-26 51 7,-25-51-5,0 50-2,-51 26 3,25-25 3,1 25-3,-26-26-3,0 26 3,0 0 0,51 0 3,-51 0-3,51 0-2,-51 0 2,0 0 3,0 0-3,0 0 0,-25-25-2,0 0 2,-1 25-1,-24-26 1,24 1 3,-24 0-2,-26-1-2,0 1 2,0-51-4,-26 0 3,-75 0 0,0-77 0,-1 27 5,26-1-9,-76 0 4,76 25 4,-77 1-8,77 25 9,-51 0-10,51 25 5,-50 0 4,-52 1-7,26-1 3,25 0-1,-51 26 2,77-1 4,-26 1-7,-25-26-1,25 51 5,-25 0-1,-51 0 0,51 0-2,-51 0 2,0 0-4,-26 0 6,77 0-6,-51 0 3,51 26 2,-26-26-4,77 25 2,-26-25 0,51 25 0,-51-25 1,102 0-1,-77 26 0,52-26 4,-1 25-8,25-25 4,1 25 0,0 1 3</inkml:trace>
    </iact:actionData>
  </iact:action>
  <iact:action type="add" startTime="78525">
    <iact:property name="dataType"/>
    <iact:actionData xml:id="d1">
      <inkml:trace xmlns:inkml="http://www.w3.org/2003/InkML" xml:id="stk1" contextRef="#ctx0" brushRef="#br0">2663 14865 0,'0'0'4,"-101"178"7,-1-51 2,51 50-5,1-50 2,24-51-2,26 0 1,0 0-1,76 26 3,178-1-5,127 1 8,75-77-7,1-25 3,-1 0 0,-50 0 0,-51-51 1,-50 1-2,-51 24 1,25-24 0,-76 50 2,0 0-3,-26-26 0,-25 26 2,1-25 2,-27-1-4,27-24 2,-52 24-4,1-24 13,-26-1-16,0 26 2,-26-1 5,1 1-1,-25-26 0,24 51 0,-24-25 3,-1-1-6,-25 1 6,25-26-6,-25 26 7,0-1-7,26 1 3,-26 0 2,25-26-4,1 0 2,-1 1 2,-25-27-2,25-24-2,-25 25 2,51 0 5,-51-51-10,0 51 9,0 25-4,-51-25-3,26 25 3,-51-25 3,-51 0-3,-51-25 1,-50-26-2,25 51 2,-25 0-4,25 50 3,-25 1 5,-26-26-10,76 26 5,-25 25 3,51-51-6,-51 51 3,26 0 3,24 0-3,1 0-2,25 0 2,26 25 0,-26-25 0,26 51 0,-26-25 0,0 50 4,0-26-4,0 26-3,0-25 2,0 25 1,51-50 1,0 24 2,26-24-2,-52-1-5,51 0 9,1 1-10,24-1 6,-24 1-2,-1-26 5,0 50-3,0-24-5,1 24 4,-27 1 0,27 25 3,-1-25-6,-25-26 3,76 1 0,-25-26 0,-1 25 0,1 0 1,-1 1 19,26-1-20,-25-25 0,25 26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86">
    <iact:property name="dataType"/>
    <iact:actionData xml:id="d0">
      <inkml:trace xmlns:inkml="http://www.w3.org/2003/InkML" xml:id="stk0" contextRef="#ctx0" brushRef="#br0">4642 7560 0,'-76'101'10,"0"26"-4,25 0 5,0-26-4,0 1 5,26-26-3,0-25 2,25-26-1,0 26-2,0-26 4,126-25 6,128 0-8,101 0 1,-76-51-2,0-75 1,-76 49 2,-25-24-2,-26 0-1,-50 50 1,-1 0 2,-50 0-4,-26 26 2,1 25 0,-1-25 11,0-1 0,-25 1 8,0-26-19,0 0 0,-50-25 0,-52-101 0,1 50 2,-26 25 1,0 1-7,25 50 7,1 1-4,-26 24-1,51-25 5,25 26-6,-50 25 4,50 0 0,-25 0-1,25 0-2,0 0 3,26 0-1,0 0 0,-26 0 0,0 0 0,26 25 0,-51 1 0,0 75 0,-26-25 0,-25 77 4,26-77-5,-26 76-2,76-101 5,-25 25-3,25-26 1,26-24 2,25-1-3,-25 1 0,-1-26 1,26 25 2</inkml:trace>
    </iact:actionData>
  </iact:action>
  <iact:action type="add" startTime="21602">
    <iact:property name="dataType"/>
    <iact:actionData xml:id="d1">
      <inkml:trace xmlns:inkml="http://www.w3.org/2003/InkML" xml:id="stk1" contextRef="#ctx0" brushRef="#br0">3170 11365 0,'-152'329'9,"76"1"-2,0-76 4,25-26-2,51-25 3,0-51-2,0 1 1,51 24-3,0-50 2,50-51 0,26 25 0,0-24 0,0-27 0,50 26 2,-75-50-1,75-26-4,-24 0 4,-1 0-2,-25 0 3,-26 0-3,-25-26 1,-25 1 2,50 0-2,-50-1-2,0 1 2,0 25 1,-1-25 1,1-1-3,0 26 0,-26-25 1,1 25 1,-1-26 0,26 26-3,-1-25 2,1 25 1,25 0-2,26-25 1,-26 25 2,-25 0-2,-1 0-1,1 0 11,-51-26-10,25 26 0,1 0 2,-1 0 27,-25-25 112,-25 0-111,-1 25-29,-24-26 1,-26 26-3,25-25 0,-25 0 3,0 25-4,25-26 4,0 26-2,0-25-1,1 25 0,24 0 1,1 0 1,0-26 1,-1 26-4,1 0 2,25-25 0,-26 25 10,1 0-10,0 0 12,-1 0-1,77 0 79,25 102-91,26-26 1,-1 76 0,1-25 2,-52-51-1,-24 51-4,-26-51 5,0 25-1,0 1-3,-51-26 2,-51 25 0,26-50 3,0 0-2,26-26-2,-52 0 1,51-25-3,26 26 6,0-26 5,-1 0-6,1 0-3</inkml:trace>
    </iact:actionData>
  </iact:action>
  <iact:action type="add" startTime="27012">
    <iact:property name="dataType"/>
    <iact:actionData xml:id="d2">
      <inkml:trace xmlns:inkml="http://www.w3.org/2003/InkML" xml:id="stk2" contextRef="#ctx0" brushRef="#br0">16032 10502 0,'-25'0'23,"-1"0"2,1 0-4,-26 0-12,-25 26 2,-51 50-1,26 0 0,25 25 3,-26-50-6,52 0 5,-1 25-1,0-25-3,26 25 2,-1 0-1,1 0 4,-51 51-6,50 25 4,1 25-1,-26-24 2,26 75-4,-26 26 2,51-51 2,0-1-4,-25 27 4,25 24-3,0-100 1,0 50 0,0-51 1,0-25-2,0-26 3,0 26-1,0-26-4,0 26 4,25 0-2,51 0 2,-50-26 2,50 77-4,-25-51-1,-26-51 4,51 51-4,-25-77 3,-26-24 221,77 24-222,278 204-1,-50-51 1,-102-51 1,-50-50-1,-1 25 0,-100-77 2,-1 1-4,25-26 2,-50 1 1,25-1 1,-25-25-4,-1 0 1,27 0 2,-1 0 0,25 0-2,-25-25 1,0-51 0,26-26 2,-26 26-3,25-25 3,-50 25-2,51-51-2,-52 25 2,26 26 1,-50 0 0,50-51-3,-51 0 2,1-25 2,-26 0-4,0-26 4,0-25-4,0 1 3,0-1-1,-26-26 2,-50 26-4,25-25 2,26 25 3,-26-25-6,51 126 6,-25-50-5,25 76 3,0-25 0,0 50-3,0 26 4,0-26 208,0-51-208,-51-126-4,-50-102 2,25 77 1,50 75 1,-24 51-2,-1 26 1,25-26-4,1 51 6,25-51-6,-25 51 3,-1 25 0,26 0 0,-25 1 0,0 24 2,25-24-1,-26 50 0,1-26-4,25 1 5,-26 0-4,1-1 2,0 1 0,-1-1 0,1 26 2,25-25-1,-25 0-4,-1-1 4,1 1-2,0 25 4,25-25-3,-26 25-2,1 0 23,-1 0 9,1 0-30,0 0 0,-26 0 0,0 50 0,0-24 3,1 50-6,-1-51 4,0 1-2,26-26 4,0 0-5,-1 0 2,1 25 11,-1-25-2,1 0 21,0 0-29,-1 0 12,1 0-16,0 0 5,-1 0 6</inkml:trace>
    </iact:actionData>
  </iact:action>
  <iact:action type="add" startTime="30345">
    <iact:property name="dataType"/>
    <iact:actionData xml:id="d3">
      <inkml:trace xmlns:inkml="http://www.w3.org/2003/InkML" xml:id="stk3" contextRef="#ctx0" brushRef="#br0">9310 10325 0,'-178'101'11,"51"-50"-3,-50 50 0,-1 26 4,0-25-4,52-1 5,49-25-2,-75 26-5,101-1 8,-25-50-8,0 25 4,76 0 296,102 254-299,101 710 7,126 101-8,-202-532 5,51-152 3,-51-1-5,25-75-2,-25-51 5,-51-77-4,25-75 5,-25-1-6,1-50 7,-27-51-6,1-25 1,-26 0 0,1 25 3,25-76 220,75-26-223,509-100 1,-103 24 2,-126 1-2,0-26-2,-76 0 2,0 0 0,-102-25 1,-50 51-1,-52-1 0,1 1 4,-51 50-8,0-25 8,-25 0-8,-25 25 4,24-25 1,-24 25 1,-1-25-2,0-25 2,1 24-6,-26 1 4,25 0 0,-25 26 2,51-1-4,-51 25 204,0-50-202,0-203 0,0-177 1,0 101-1,25-1 0,26 52 2,-26 25-1,-25 76-4,26 51 6,-26 0-4,0 25-1,50 51 5,-50 0-6,0 25 5,0 0-3,0 1 1,0 24 212,0 1-209,0-51-4,0-77 0,-25-100 3,0 50-5,-26-25 3,26 75 0,-1 27 0,1 49 4,0-49-8,-26 75 7,25-25-2,-24 25-4,-1-50 3,0 50 0,0 26 0,-50-26 0,50 25 0,-25 1 3,0 0-6,25-1 4,-50-24 2,-1 50-6,-24 0 3,-27-26 0,1 26 0,0 0 2,0 0-4,-51 0 3,76 0-2,-51 51 1,26-26 2,25 1-1,26-1 0,-1 0-4,1 26 5,-26-51-3,51 26 3,-26-26-5,1 25 3,50-25 0,-25 0 3,51 0-6,-26 0 5,26 0 7,-1 0-9,1 0 0,0 0 2,-1 0 6,1 0-6,-1 0 19,1 0-13,0 0-6,-1 0-4,1 25 2,0-25 2,-77 26-3,26-1 0,0 0 1,-26 1 1,26-1-2,26 0 1,-1 1 1,0-1-1,0 1 3,26-26-6,0 0 3,-26 25 0,26-25 11,25 25-12,-26-25 14</inkml:trace>
    </iact:actionData>
  </iact:action>
  <iact:action type="add" startTime="34663">
    <iact:property name="dataType"/>
    <iact:actionData xml:id="d4">
      <inkml:trace xmlns:inkml="http://www.w3.org/2003/InkML" xml:id="stk4" contextRef="#ctx0" brushRef="#br0">15855 11136 0,'-26'-25'59,"-126"0"-49,-76-77 0,50 26 0,0 0 0,26 51 3,51-26-6,-1 26 6,-25-26-2,51 25-4,26 26 6,-26-25-4,25 0 1,0 25-2,0 0 2,26-26 1,0 26 1,-1 0 4,1 0-11,-1 0 12,1 0-6,0 0-2,-1 0 13,1 0-12,0 0-1,-1 0 13,1 0-14,0 0 2,-1 0 0,-25 0 0,26 0 10,-26 0-10,26 26 3,0-26-4,-26 0-1,26 25 2,-1-25 12,1 25 0,-1-25-3,1 0-1,25 26 3,-25-26-10,25-26 290,0 1-290,25-26-1,0 26 2,1-26-1,-1 51-4,-25-25 3,26 25 0,-26-25 0,25-1 10,-25 1 31,25 25-20,-25-26-22,26 1 3,-1 25 8,0-25-9,-25-1-4,26 1 4,-26 0 10,25 25-12,-25-26 11,-25 52 72,-1 24-83,1 1 1,0 0 0,-26 0 1,26-1 2,-26 1-6,25 0 6,1-26-2,0 0-5,-1 1 8,1-1-5,0-25 10,-1 26 1,77-1 192,50 26-203,1-26 1,25-25 3,-51 25-5,-25 1 3,-1-1-3,-24-25 4,-1 26-1,0-26-2,1 0 30,-26 25 41</inkml:trace>
    </iact:actionData>
  </iact:action>
  <iact:action type="add" startTime="61615">
    <iact:property name="dataType"/>
    <iact:actionData xml:id="d5">
      <inkml:trace xmlns:inkml="http://www.w3.org/2003/InkML" xml:id="stk5" contextRef="#ctx0" brushRef="#br0">18062 12912 0,'50'0'68,"305"-25"-56,229-128-2,-127 77-2,75-101 2,-100 25 0,50-178 0,50-51 2,255-354-4,-128-102 2,52-127 1,-1-51-1,0-25 0,-380 507 2,-76 153-4,-51 76 5,0 50-4,-127 127 0,25 0 3,-101 102 218,0-1-220,0-24 3,0-52-6,76-177 3,51 51 0,25 0 1,-50 50-2,-1 51 2,26 26 1,-76 25-2,25 0-2,-51 50 2,26 1 0,-26 25 2,1-25-2,-1 25-2,-25-26 2,26 26 10,-26-25 42,25 25-33,-25-26-17,25 26 27,-25-25-29,26 25 22,-1 0 7,0 0 12,-50 0 8,-51 0-48,-26 0-1,-50 0 2,25 0-4,26 0 2,50 0 0,0 25 1,26-25-1,-26 0-1,51 26 3,-25-26-1,0 0 7,75 0 34,52 0-44,25-26 4,-26 26-1,-50 0-3,50-25 2,-75 25 0,-1 0 15,0 0-20,1 0 6,-1 0 21,-25 51-24,0 25 4,0 0-2,0 51-2,-76-51 4,51 25-4,-26-25 5,26-50-6,-1 25 3,1-26 1,25 0 29,-26-25-28</inkml:trace>
    </iact:actionData>
  </iact:action>
  <iact:action type="add" startTime="64453">
    <iact:property name="dataType"/>
    <iact:actionData xml:id="d6">
      <inkml:trace xmlns:inkml="http://www.w3.org/2003/InkML" xml:id="stk6" contextRef="#ctx0" brushRef="#br0">19685 14079 0,'710'-152'7,"356"-203"4,-508 101-2,508-177 3,-559 101 0,330-279 5,-431 279-14,-76-50 6,-51 50-2,-26 51 7,1 0-7,-127 76 3,25 76 2,-76 26-2,-25 25-2,0 50 2,-26 1 0,0 0 0,-25-1 2,26 26-2,-1 0 10,1-25 122,-1 0-134,26-26 3,152-152-2,25-51 1,-25 26 4,-51 50-7,-25 1 6,-51 50-6,-25 0 3,0 76 0,-1-50 0,-24 50 10,-1 26 0,-25-1-10,0 1 12,-51 25 150,-25 0-164,-25 25 3,-1 52 1,26-52-4,25 0 2,1 1 0,24-26 0,1 25 4,0-25 5,-1 0 9,52 0 83,-1 0-99,51 0-2,0 0-2,0 25 3,26-25-2,-77 0 1,26 0 2,0 26-3,-26-26 1,26 0 1,-26 25-2,0-25 12,-25 51-10,0 101-1,-177 178-2,25-51 2,25 0 0,-25-51 0,101-101 0,-51 0 3,52-51-2,24-25-4,1-1 6,-1-24-6,26-1 3,-25 1 10</inkml:trace>
    </iact:actionData>
  </iact:action>
  <iact:action type="add" startTime="66795">
    <iact:property name="dataType"/>
    <iact:actionData xml:id="d7">
      <inkml:trace xmlns:inkml="http://www.w3.org/2003/InkML" xml:id="stk7" contextRef="#ctx0" brushRef="#br0">19355 15246 0,'1066'-51'7,"-26"51"2,-482-51 4,355 51-3,-405 0-2,-1 0 4,0 0-4,-101 26 4,-101-26-2,-1 0 0,-50 0 0,-102-26 1,26 1-3,-52-51 5,1 25-7,0-50 5,-25 25 2,-52-26-6,1 26 3,0-26 3,-26 52-3,1-1 1,-1 0-5,0 1 7,1-1-3,-1 0-2,0 26 5,1-1-4,-1 1 2,0 0-4,1-1 16,-26 1-14,25 25-1,-25-25 4,26-1-3,-1 1 12,0 25-12,1-26 4,-1 1-2,0 0-2,-25-1 0,26 1 3,-1 25 6,-25-25-8,0-1 22,0 1-12,0 0 0,0-1-2,0 1 2,0-1 41,0 1-11,26 25-37,-1-25 4,26-1-4,25-24-3,25-1 1,-50 25-5,0-50 5,-26 76-1,-25-25 1,25 25-2,-25-25 3,26 25 6,-52 0 73,1 0-71,-26 0-8,1 0-2,-1 0 0,-25 0-1,25 0 2,0 0-1,26 0-1,0 0 1,-1 0 0,1 0 20,-1 0-20,1 0 1,0 0-1,-26 0-1,-25 25 4,25-25-5,26 25 2,-26 1 0,26-26 0,25 25 3,-26-25 5,52 0 34,75 0-42,1 0 0,24-25-1,-49 25 0,-1 0 3,-51 0-4,26-26 2,-26 26 11,0 0-11,-25 26 94,26 24-94,-26 1-3,25 25 3,1-25 0,-26 0 0,0-26 0,0 1 2,0-1-2,0 0-2,0 1 23,0 24-21,-26 103 2,-75 24-2,-1 1-2,26-52 2,51-24 0,-26-51 0,26-1 1,25 1 1,-26-25-4,26-1 2,-25-25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4">
    <iact:property name="dataType"/>
    <iact:actionData xml:id="d0">
      <inkml:trace xmlns:inkml="http://www.w3.org/2003/InkML" xml:id="stk0" contextRef="#ctx0" brushRef="#br0">4769 3603 0,'0'0'5,"-203"203"5,50 25-1,-24-51 1,25 52-3,-1-1 0,77 0 3,0-25 0,0-25 3,76 25-6,0-76 3,25 25 4,77-25-8,25 25 5,50-25-1,52-51 3,-52 0-2,-25-51-5,26 26 4,-76-26 4,-77-25 224,152 0-228,1067-101 4,151-102-4,-228 101 0,-558-50-3,-102 102 3,-76-27 0,-76 27 3,-101-26-6,-26 50 3,-126 1 4,25 0-8,-77-1 7,1 1-2,0-1-4,-51-24 7,25-52-8,-25-50 7,0 0-2,-25-26-3,-51 102 0,50-25 2,1-1 3,0 26-6,-1-51 4,-50 0-1,-25-50 0,-1-1 0,-50 52 0,25 24 0,51 26 4,-51 0-8,51 50 7,25 26-6,1-25 4,-1 25 2,26 0 195,-52-25-195,-278-1-2,-304-75-4,202 50 6,-101 26-3,101-26-3,1 51 3,50 25 0,0 1 0,102 50 4,75 0-7,77-51 6,25 26-6,0 0 6,77-51-6,-1 25 3,0 1 3,0-26-6,26 0 6,25 25-2,-25-25-2,-1 0 11,1 0-10,0 0-2,-1 25 4,-25-25-4,-25 51 2,26-26 0,-77 52 5,51-27-10,25-24 9,0-1-3,0 0-5,26-25 6,-26 26-4,26-26 14,25 25-14,-25-25 3</inkml:trace>
    </iact:actionData>
  </iact:action>
  <iact:action type="add" startTime="5475">
    <iact:property name="dataType"/>
    <iact:actionData xml:id="d1">
      <inkml:trace xmlns:inkml="http://www.w3.org/2003/InkML" xml:id="stk1" contextRef="#ctx0" brushRef="#br0">4084 7864 0,'0'0'5,"-203"279"2,25 102 9,51-26-9,26 25 4,50-25-3,51-101 1,0-51-2,127-25 8,50 25-10,103-51 4,75-76 3,152-25-2,-101-51-3,152-26 3,-101-101 3,101-101-5,-152 76 4,-26-51 0,-50-51-6,-51 51 7,0-50-2,-76 75-5,-101 1 10,-1 50-12,-50 25 7,-26 1 5,-25-26-12,0-51 10,-76-50-6,-76 51 0,0-26 5,25 76-6,-25 0 7,25-25-4,-51 50-4,1 1 4,-52 25 2,-24 0 1,-77 25-7,-25 26 7,50 25-6,1 0 3,-1 50 1,26 26-2,76 0 1,-25 1 5,50 24-10,1 1 5,-1-1 1,51-25 1,26 0-1,25-25-1,0 25 1,25-51-5,0 1 4,26-1 5,0-25-10,-1 25 5,1 1 0,-26 25 0,26-1 1,-26 26-1,0 26-1,0-51 2,-25-1 1,51 1-4,25-26 2,-25 1 0,25-1 0,-26-25 1,26 26 3</inkml:trace>
    </iact:actionData>
  </iact:action>
  <iact:action type="add" startTime="7423">
    <iact:property name="dataType"/>
    <iact:actionData xml:id="d2">
      <inkml:trace xmlns:inkml="http://www.w3.org/2003/InkML" xml:id="stk2" contextRef="#ctx0" brushRef="#br0">7762 10046 0,'76'76'9,"152"76"3,102-25-4,-25 0 1,75-51 1,26-26 0,0-50 2,0 0-4,-51 0 1,-51-76 4,-24-25-6,-78 25 3,-24-26 0,-51 26 3,-26 26-5,-25-1 2,-50 0 3,25 26-6,-26-1 6,0 1 4,1 0-7,-1-1 23,-25 1-25,25 25 2,1-26 0,25 1 0,-1-26 3,52-25-2,-26 26-5,76-52 9,0 1-6,-76 50 1,0-25-3,26 0 3,-51 50 4,-26 26-8,-25-25 4,25 0 4,-25-1-8,26 1 14,-26 0 11,0-1 2,-26 26 27,1 0-39,-51 0-14,-51 26 3,-25-1 4,-26 51-8,51-51 5,51 26-2,0-26 5,-25 1-3,50-1-6,0 1 5,26-26 4,25 25-5,-25-25 2,-1 0-4,26 25 6,-25-25-6,101 0 23,25 0-17,102 0-2,-101 0-5,25 0 5,-51 0-1,-25 0 1,-1 0 1,-24 0-2,24 0 0,-24 0-3,-1 0 23,0 0-17,1 0 5,-1 0 13,-25 26 21,0 24-24,0 26-18,0 51 0,-51 0 4,1-51-8,24 0 9,-24-25-10,24 0 6,-24 25 3,24-76-9,26 25 11,-25 1-11,-1-26 5,26 25 4,0 0 16</inkml:trace>
    </iact:actionData>
  </iact:action>
  <iact:action type="add" startTime="14577">
    <iact:property name="dataType"/>
    <iact:actionData xml:id="d3">
      <inkml:trace xmlns:inkml="http://www.w3.org/2003/InkML" xml:id="stk3" contextRef="#ctx0" brushRef="#br0">23161 3958 0,'0'51'90,"76"25"-76,25 25-9,-25-50 5,0 50 0,1-75 1,-27 24-2,-24-50 2,24 26 3,1-26-6,0 0 0,-26 0 2,77 0 0,-26-76 0,0 25 0,25-25 2,1-51-1,-26 26-4,25 50 4,-50-51-2,-26 52 1,26 24 4,-25 26-7,-26-25 3,25 25 0,-25-25 0,25 25 4</inkml:trace>
    </iact:actionData>
  </iact:action>
  <iact:action type="add" startTime="15778">
    <iact:property name="dataType"/>
    <iact:actionData xml:id="d4">
      <inkml:trace xmlns:inkml="http://www.w3.org/2003/InkML" xml:id="stk4" contextRef="#ctx0" brushRef="#br0">22983 6038 0,'0'25'9,"0"1"22,51 24-22,50 1 2,26 25 2,-25-25-7,-26-26 8,0-25-8,0 0 7,25 0-1,1 0-4,25-51 2,-1 1-3,-49-1 4,24 0-1,-25-50 0,0 50 0,26 0 0,-52 26 3,1-51-6,-25 76 3,-1-25 0,0 25 9,-25-26-14,26 26 17,-26-25-14,25 25 11</inkml:trace>
    </iact:actionData>
  </iact:action>
  <iact:action type="add" startTime="17049">
    <iact:property name="dataType"/>
    <iact:actionData xml:id="d5">
      <inkml:trace xmlns:inkml="http://www.w3.org/2003/InkML" xml:id="stk5" contextRef="#ctx0" brushRef="#br0">22958 8270 0,'0'25'10,"76"1"11,25-1-8,-50 1-2,25-1-3,-25-25 2,25 51-3,51-51 4,-26 0-2,51 0 1,77-51 0,-26-25 0,0-26 0,-26-25 0,-75 77 6,-1-52-12,-25 77 7,-25-26-2,-26 26 5,26-1-7,-26 1 13,1 25-10,-26-25 3</inkml:trace>
    </iact:actionData>
  </iact:action>
  <iact:action type="add" startTime="18574">
    <iact:property name="dataType"/>
    <iact:actionData xml:id="d6">
      <inkml:trace xmlns:inkml="http://www.w3.org/2003/InkML" xml:id="stk6" contextRef="#ctx0" brushRef="#br0">22882 10832 0,'50'0'78,"52"0"-67,50 0 0,26-25-2,-1-51 5,1-26-5,-1 1-3,-50-1 4,0 1 1,0-1-1,-26 52 0,-50-1 0,0 0 5,-1 26-10,-24-1 12,-1 1-10,-25 0 0,26-1 12</inkml:trace>
    </iact:actionData>
  </iact:action>
  <iact:action type="add" startTime="32074">
    <iact:property name="dataType"/>
    <iact:actionData xml:id="d7">
      <inkml:trace xmlns:inkml="http://www.w3.org/2003/InkML" xml:id="stk7" contextRef="#ctx0" brushRef="#br0">2511 13851 0,'0'50'71,"76"52"-61,-51-26 0,1-25 0,-26-26 3,0 0-6,0 1 3,25-26 4,26 0-8,0 0 7,101-51-5,51-101 5,25 0-2,-50 25-5,-1-25 7,-50 50-3,-26-25 0,1 77 1,-26-27-5,-25 27 4,-26 24 0,0 1 1,1 25-1,-26-25 0,25-1 0,1 1 4,-1 0-8,0-1 9,1 26-10,-1-25 5,0-1 12,1 1-10,-1 0-5,1-1 6,-1 26-6,0-25 14</inkml:trace>
    </iact:actionData>
  </iact:action>
  <iact:action type="add" startTime="69280">
    <iact:property name="dataType"/>
    <iact:actionData xml:id="d8">
      <inkml:trace xmlns:inkml="http://www.w3.org/2003/InkML" xml:id="stk8" contextRef="#ctx0" brushRef="#br0">2156 16387 0,'76'0'60,"76"0"-48,229 0-1,-77 51-3,0-51 2,-50-25 0,0-1 0,25-50 0,0-51 3,-76 77-6,-26-77 3,1 76 0,-51-50 0,0 24 0,-1 27 0,-24-26 4,-26 25-1,-25 26-5,-26-1-2,26 1 5,-26 25 1,-25-26 0,26 26-7,-26-25 8,25 25-2,-25-25-2,25 25 2,1 0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87">
    <iact:property name="dataType"/>
    <iact:actionData xml:id="d0">
      <inkml:trace xmlns:inkml="http://www.w3.org/2003/InkML" xml:id="stk0" contextRef="#ctx0" brushRef="#br0">3323 9614 0,'0'0'8,"-102"51"-6,51-25 8,1-1 2,-1 26-3,26-26-2,-1 26 3,1-1 0,25 27 0,0-27 0,0 26 0,0 26 0,51-26 2,-26 0-4,26 0 2,-1-50 0,1 24 0,76-24 3,25-26-2,51 0-4,0 0 3,25-51 2,-75 26-4,-27-52 2,-49 52 0,24 0 0,-50-1 3,-1 1-5,-24 0 2,-1-1 0,-25 1 2,0 0 0,0-1-6,0-75 4,-51 25 0,1-51 0,-52 0 0,1 51 0,50-26 1,0 52-2,1 24 1,-1-24 4,0 24-5,-50 1 1,25-1 1,-51 1-4,51 25 3,-26 0 1,26 0-2,-25 0 5,24 0-7,27 0 2,-1 0 2,26 0-1,-26 25 3,0 26-6,0 0 7,26 0-8,-26-26 8,26-25-4,25 25-1</inkml:trace>
    </iact:actionData>
  </iact:action>
  <iact:action type="add" startTime="9109">
    <iact:property name="dataType"/>
    <iact:actionData xml:id="d1">
      <inkml:trace xmlns:inkml="http://www.w3.org/2003/InkML" xml:id="stk1" contextRef="#ctx0" brushRef="#br0">3424 11187 0,'178'0'9,"228"0"1,-51 0 4,-51-25-7,-25-1 5,26-24-4,-52-26 6,-24 0-8,-1 25 4,-76-25 0,26-26 3,-26-50-1,-25 51-7,0-1 9,-26 26-8,-50 0 7,25 0-2,0 0-4,0 50 3,-25-24 4,-26 24-4,26 1-1,-26 25 1,1-26 0,-1 1 8,0 25 6,52-25 269,303-204-287,609-202 8,102-76-8,-25 50 4,101 1 1,-609 227-2,-25 52 1,-102 25 1,-51 25 1,-75 0-4,-26 51 6,-76 0-8,-76 50 8,-1 1-8,-50 25 4,-25-25 5,0 25-9,-26 0 7,1 0-6,24 0 6,1 0-3,-25 0-3,24 0 5,1 25-4,-26-25 4,26 25-1,0-25-4,0 26 4,25-26 2,-26 25-6,1-25 7,0 0-8,-26 0 7,-25 26-6,26-26 3,-1 0 10,0 0-7,1 0-3,-26-26-2,25-25 5,0 1-3,1-52 0,-1 1-3,-25 25 6,0 25-2,0-51-5,0 52 19,0 24-16,0 1-2,0 0 3,0-1 23</inkml:trace>
    </iact:actionData>
  </iact:action>
  <iact:action type="add" startTime="16072">
    <iact:property name="dataType"/>
    <iact:actionData xml:id="d2">
      <inkml:trace xmlns:inkml="http://www.w3.org/2003/InkML" xml:id="stk2" contextRef="#ctx0" brushRef="#br0">3018 13572 0,'0'0'1,"0"456"15,0-151-6,0-103 4,0-49-11,0-26 2,0-51 12,0-26-12,0 1 1,26-26 2,126 1 2,304-26 0,102 0 0,1-26 2,-52-50-4,330 26 2,-304-26 0,0 25 0,-1-25 0,-75 25 0,-51 0 3,-51 51-5,-51-25 2,-101 25 0,-50 0 0,-52-26 0,-25 26 3,-25 0-6,-26 0 3,-25-25 4,26 25-4,-1-51 1,26 1-5,25-52 4,-25 1 4,-26-77-8,51 1 7,-51 75-6,1-75 3,25 75 0,-26 1 0,-25 25 0,25-1 0,-25 1 1,26-25 3,-26 50-8,25-25 4,0 25 0,-25 1 2,26 24-1,-26 1 0,0-1 6,0-24-6,25 24 1,-25 1-5,0 0 3,0-1 10,0 1 10,-51 50 61,-152 153-81,-50-1 2,24-24 1,153-52-7,-25-25 4,50-50 0,0-1 0,26 0 0,25 1 14,51-52 2,50-24-12,51-52-7,-25 1 3,-51 50 0,0 0 0,-25 26 0,-25 25 0,-1-26 0,0 26 0,1-25 7,-1 25-10,0 0 30,-25 25-27,0 26 0,0 76 0,0-26 0,0 1 0,0-26 0,0-25 3,0-1-6,0-24 4,0-1 19</inkml:trace>
    </iact:actionData>
  </iact:action>
  <iact:action type="add" startTime="17993">
    <iact:property name="dataType"/>
    <iact:actionData xml:id="d3">
      <inkml:trace xmlns:inkml="http://www.w3.org/2003/InkML" xml:id="stk3" contextRef="#ctx0" brushRef="#br0">3196 13521 0,'-26'25'3,"-24"1"6,-77 75 0,-51 102 1,77-76 0,25-51 2,-26-25-3,77-1 2,-1-24 0,26-1-3,-25 0 2,0-25 10,25 26-10,25-77 30,127-76-26,26 26-7,-26-1 3,-76 52 0,0-26 0,-25 50 4,-26 26-8,26 0 5,-25 0 2,24 51-6,-24 101 3,50 26 3,-51-1-6,0-75 2,1-1 6,-26-50-9,25-51 7,-25 25-6,0 1 6</inkml:trace>
    </iact:actionData>
  </iact:action>
  <iact:action type="add" startTime="19168">
    <iact:property name="dataType"/>
    <iact:actionData xml:id="d4">
      <inkml:trace xmlns:inkml="http://www.w3.org/2003/InkML" xml:id="stk4" contextRef="#ctx0" brushRef="#br0">6773 14434 0,'101'-330'4,"26"51"3,0 0 1,-26 76 3,-25-25-2,1 50-1,-27 1 5,26 50-4,-25 26 1,-26-1-2,26 26 5,-25 25-5,-1 1 6,-25-1-6,0 25 0,0-24 4,25 24-4,-25 1 15,0 0-12,26 25-1,-26-26-1,-26 26 100,-75 102-99,-77 101 3,-25-77-6,76 27 4,1-52-2,75-50 1,-51 0 3,77-1-2,0-24-1,-1-1 7,26 0 6,26-25 17,-1 0-29,102 0-1,-51 0-3,0 0 3,-25-25 0,0 25 0,50-25 0,-25 25 1,0 0-2,0 0 2,-25 0 3,0 0-8,-26 0 4,26 0 3,-26 0-6,-25 50 3,26 1 3,-26 0-3,25 0-3,-25-1 7,0 1-8,0 0 5,0 0-1,0-26 0,0 0 3,0 1-6</inkml:trace>
    </iact:actionData>
  </iact:action>
  <iact:action type="add" startTime="21200">
    <iact:property name="dataType"/>
    <iact:actionData xml:id="d5">
      <inkml:trace xmlns:inkml="http://www.w3.org/2003/InkML" xml:id="stk5" contextRef="#ctx0" brushRef="#br0">15905 3450 0,'-228'0'8,"-26"51"0,-25 76 4,-25-51 1,25 51-4,50-26-1,52 1 0,-1-1 3,51-25-2,1 26 0,-1-1 2,25-25 1,26 26-3,-25 25 3,-1 50-3,-25 52 2,51-26-4,0 76 5,0-26 0,0 77-6,51-76 5,-26 50-1,51 0 0,0-24 0,25 24 0,51 0 4,0-25-4,77 0-4,-1-101 9,-25-51-10,-127-102 218,0 77-213,0 329 0,0 660 0,0-178 0,0-355 4,50 76-5,1-228-2,-25-51 3,24 0 1,-24-76-2,24-76 1,-24-25 1,50-52 2,-25 1-6,25 0 3,-26-51 0,27 51 5,75-26-10,-76-50 9,51 51-7,-51-52 6,51 1-6,-51-26 3,25 26 3,1-25-3,-1-1-3,51-25 3,51 25 5,51-25-6,0 0 1,25 0 0,-76-127-3,50-50 3,26-77 0,-50-76 1,75-50 2,-50-51-7,0 50 9,-52 26-10,27-76 6,-77 50-1,26-24 0,-52-27 4,-49-75-8,-27 0 8,-50 75-8,0 27 4,-25 24 3,0 26-5,-26 101 5,-25-75-2,-26 126-2,26-26-2,-51 1 3,77 51 3,-77-1-6,76 51 3,26 51 0,-1 0 0,1 25 0,-1 0 5,1 26-6,25 0-2,0-51 196,-76-280-191,-203-684-5,152 559 4,0 125 2,0 27-7,26 100 4,76 77 0,-52 25 1,52 51-1,0 25 0,-1-25 0,1 51 12,25 0-13,-25-1 0,25 1 5,0 0 2,-26 25 39</inkml:trace>
    </iact:actionData>
  </iact:action>
  <iact:action type="add" startTime="26213">
    <iact:property name="dataType"/>
    <iact:actionData xml:id="d6">
      <inkml:trace xmlns:inkml="http://www.w3.org/2003/InkML" xml:id="stk6" contextRef="#ctx0" brushRef="#br0">14992 3831 0,'0'25'4,"152"229"3,0-26 6,-101-101-6,0-51 4,25-25-3,-51 0 3,-25-26 1,0 0 6,26-25-5,50-25-6,152-229 6,26-126-6,-26 101 3,-25 0 4,-51 101-4,-25 26-3,-51 25 6,-25 51-6,-26 25 8,26 26-10,-51 0 6,25-1 2,-25 1-6,0 0 6,26 25-7</inkml:trace>
    </iact:actionData>
  </iact:action>
  <iact:action type="add" startTime="29095">
    <iact:property name="dataType"/>
    <iact:actionData xml:id="d7">
      <inkml:trace xmlns:inkml="http://www.w3.org/2003/InkML" xml:id="stk7" contextRef="#ctx0" brushRef="#br0">19533 4414 0,'51'0'51,"50"0"-42,153-50-2,50-153 4,1-26-2,24-75 4,-100-26-2,-26 51-2,-51 51 2,0 50-4,-50 1 6,-26 101-3,-26-26 18,27 26-27,-52 51 8,0 25 12,-25-26-2,26 26 183</inkml:trace>
    </iact:actionData>
  </iact:action>
  <iact:action type="add" startTime="30567">
    <iact:property name="dataType"/>
    <iact:actionData xml:id="d8">
      <inkml:trace xmlns:inkml="http://www.w3.org/2003/InkML" xml:id="stk8" contextRef="#ctx0" brushRef="#br0">17554 3958 0,'0'-51'19,"0"26"-8,26-178-2,50-178 7,0 128-8,0-26-1,-25 126 2,75-24 1,-75-1 6,-25 77-12,50 25 9,-51 25-6,0 0 7,1 1-7,-1-1 7,1 0-8,-1 26 4,-25-26 0,25 0 0,1 26 0,-26-26 2,25 51-3,-25-25 0,25-1 1,-25 1 4,0 0-4,0-1 10,0 1 0,-25 25 88,0 0-98,-77 51 3,51-26-6,-25 0 3,51-25 4,-26 26-7,26-1 6,-1 0 6,1-25 2,0 26-4,50-26 137,254 0-144,76-102-2,-76 26 4,-126 51-4,-27 0 2,-75-1 4,25 1-4,-50 25-4,-1 0 8,0 0-7,-25 25 13,-76 127-7,-76 127-6,25-101 8,26 0-9,50-102 8,26 25-9,-1-50 5,26-26 1,-25 1 2,25-1 4,0 0-7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62">
    <iact:property name="dataType"/>
    <iact:actionData xml:id="d0">
      <inkml:trace xmlns:inkml="http://www.w3.org/2003/InkML" xml:id="stk0" contextRef="#ctx0" brushRef="#br0">1420 2157 0,'0'76'10,"76"51"0,-25 0 3,-26-51-7,26 0 3,-26-51 1,1 0 1,-1 1 0,0-26-3,1 0 5,50 0-6,25-51 3,77-50 1,50-52-2,-25 1 5,-25 51-2,-1-51-7,1 50 9,-51 1-8,0-1 4,-1 51 0,-24 1 0,-51-1 1,-1 26-2,-24 25 1,-1-26 4,-25 1 6,25 25-13,1 0 23,-1 0 10</inkml:trace>
    </iact:actionData>
  </iact:action>
  <iact:action type="add" startTime="33169">
    <iact:property name="dataType"/>
    <iact:actionData xml:id="d1">
      <inkml:trace xmlns:inkml="http://www.w3.org/2003/InkML" xml:id="stk1" contextRef="#ctx0" brushRef="#br0">12937 8067 0,'26'51'140,"24"-26"-130,26 77 4,51-52-8,102 27 4,75-27 5,0-50-10,-50 0 9,76-50-8,-76-27 5,25-100 3,0-26-8,-51 25 5,51-75-2,-25 75 6,-77-25-9,1 26 4,25 24 0,-76 52-1,-51 50 4,25 1-5,-50-1 1,-51 25 4,25 1-5,1 25 2,-26-25 1,25 25-2,0 0 24,-50 0 521,0 0-544,-77 0 3,1 0-7,-26 0 8,51 0-4,0 0 0,25 0-3,26 0 3,-1 0 0,1-26 22,-1 26-14,52 0 33,75 0-41,52 0 0,-27 0 0,-24 0 0,-26 0 0,-25 0 0,-1 0 1,-24 0-1,-1 0 3,1 26-6,-1-26 6,-25 25 24,0 0 7,0 1-27,-25-26-7,-1 51 0,1-26 0,-1 26 0,1-26 4,0 0-8,25 26 4,0-26 5,-26-25-7</inkml:trace>
    </iact:actionData>
  </iact:action>
  <iact:action type="add" startTime="46873">
    <iact:property name="dataType"/>
    <iact:actionData xml:id="d2">
      <inkml:trace xmlns:inkml="http://www.w3.org/2003/InkML" xml:id="stk2" contextRef="#ctx0" brushRef="#br0">4312 10223 0,'51'26'49,"50"24"-40,1 26 2,-52-25-2,52-25 2,-77-1-2,1 0 1,-1-25 0,26 0 3,-1 0-6,77-101 3,76-77 4,-25-25-8,50-25 7,26 0-2,-26 25-4,-50 25 6,-1 26-6,-25 0 3,-75 76 0,24 25 0,-25-25 0,-25 25 0,0 26 1,-26-1 2,0 26-3,1 0-3,-1-25 3,-25 0 10,25 25-6,1 0 26</inkml:trace>
    </iact:actionData>
  </iact:action>
  <iact:action type="add" startTime="60067">
    <iact:property name="dataType"/>
    <iact:actionData xml:id="d3">
      <inkml:trace xmlns:inkml="http://www.w3.org/2003/InkML" xml:id="stk3" contextRef="#ctx0" brushRef="#br0">19457 11213 0,'-51'0'5,"0"0"6,-75 76 3,-1-26-7,0 26 3,0 26-3,51-51 3,-26-1-1,26-24-2,26 24 4,24-24-2,1-1 0,-1-25 4,26 26-6,0-1 6,-25-25-5,25 25 2,0 1 2,0 24-4,0 1 3,0 76-2,0-51 1,0 26 0,0-1 0,25-25 3,1-25-3,-1 0-3,1-26 4,-1 26-1,26-26 3,-1 0-6,103 1 7,100-26-3,52 0-6,75-102 9,-25 77-8,51-77 5,0 77-2,51-26 3,-51 26 0,126-76-5,-75 75 3,0-25 0,-1 1 0,-101 50 0,-50-26 3,-1 26-3,1 0-2,-102 0 4,25 0-4,-76 76 2,-25-25 0,51 25 0,-77 26 0,-25-52 0,-25 1 0,0 0 0,-26-51 243,77 0-243,253 0 0,152 0 3,-152 0-6,0 0 5,-101-51-4,-76 26 2,-26-26 0,-51 51 4,-25-25-4,-25-1-3,0 1 7,-26 0-8,1 25 4,24-26 0,-50-24 1,0 24-1,0-25 0,0 1 3,0-1-3,0 0-3,-50 1 3,-1-27 2,-76 1-1,0 26-4,-50-27 6,24 1-2,-75 51-5,25-51 6,-76 51-4,25-26 3,-50 25 2,-77-75-6,77 76 5,0-26-1,-52 26-4,27-52 3,24 77 0,1-50 0,-1 50 5,52 0-10,-1 25 9,26 0-7,25 1 7,76 50-8,76-76 208,-76 0-206,-228 0 2,-101 0 3,100 0-6,1 0 3,102 0 0,-1 25 0,51 26 0,-25-26 5,126 1-10,-25 50 9,26-76-8,25 25 5,0 1-1,25-26 0,0 0 3,0 25-2,26-25-2,0 0 1,-26 0-3,26 0 17,-1 0-17,-24 0 3,24 0 2,1 0-4,-26 0 15,51-25-12,-25 25-5,-1 0 4,1 0 1,0 0 19,-1 0 10</inkml:trace>
    </iact:actionData>
  </iact:action>
  <iact:action type="add" startTime="63014">
    <iact:property name="dataType"/>
    <iact:actionData xml:id="d4">
      <inkml:trace xmlns:inkml="http://www.w3.org/2003/InkML" xml:id="stk4" contextRef="#ctx0" brushRef="#br0">12582 13851 0,'0'-26'19,"0"1"22,76-26-23,508-50-8,405-77 0,-482 153 0,128-26 0,-128 51 3,-50 0-2,-1 0-2,-50 51 2,-51-1-3,-50-24 1,-26 25 1,-127-26 0,-25-25 0,-51 25 0,0 1 1,-25-26 2,-26 0-6,0 0 255,52 0-252,278 0 3,203-51-6,-152 51 7,-51 0-5,-101 0-2,-52 0 3,-75 0 4,-25 0-4,-26 0 0,-25 0 0,-26 0 0,0 0-1,1 0-1,-1 0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14">
    <iact:property name="dataType"/>
    <iact:actionData xml:id="d0">
      <inkml:trace xmlns:inkml="http://www.w3.org/2003/InkML" xml:id="stk0" contextRef="#ctx0" brushRef="#br0">16869 6571 0,'0'50'69,"76"1"-60,102 50 4,0 1-6,-1 25 6,-25-102-3,26 0-3,25-25 7,-51 0-5,26 0-1,-52-76 2,1 0 0,-51 0 0,-25 0 0,51 0 3,-52 0-6,1 0 6,-26 50-2,1-24-4,-26 24 5,25 26-4,1 0 5,-26-25-2,0 0 20,25 25-26</inkml:trace>
    </iact:actionData>
  </iact:action>
  <iact:action type="add" startTime="8845">
    <iact:property name="dataType"/>
    <iact:actionData xml:id="d1">
      <inkml:trace xmlns:inkml="http://www.w3.org/2003/InkML" xml:id="stk1" contextRef="#ctx0" brushRef="#br0">18797 6368 0,'-50'25'11,"-1"-25"3,25 25-9,1 1 9,0-26-11,25 25 7,-26-25 0,1 0 4,0 0 3,25 25 3,25-25 30,51 0-37,51 0-1,-26 0-7,26 0 6,-76 0-1,25 0 0,-51 26 0,1-26 0,-1 0 3,1 0 4,-26 25-5,25-25-1,-25 26 9,0 24-2,0 1-8,0 25 2,-51-25-1,26 25-4,25-25 7,-26-26-8,1 0 4,25 1 5,-25-1-10</inkml:trace>
    </iact:actionData>
  </iact:action>
  <iact:action type="add" startTime="18037">
    <iact:property name="dataType"/>
    <iact:actionData xml:id="d2">
      <inkml:trace xmlns:inkml="http://www.w3.org/2003/InkML" xml:id="stk2" contextRef="#ctx0" brushRef="#br0">15855 8955 0,'76'76'3,"0"-25"6,25-26 1,-50 1 0,25-1 0,0-25 0,76 0-2,127-102 6,51-101-4,-51 1 1,0 24-6,0 0 5,-50 1 0,-52 25 1,1 50-1,-51 26 4,-51 25-5,25 26-2,-50 0 3,-26-1 4,1 1-4,-1 0 6,0 25-5,1 0 19</inkml:trace>
    </iact:actionData>
  </iact:action>
  <iact:action type="add" startTime="21554">
    <iact:property name="dataType"/>
    <iact:actionData xml:id="d3">
      <inkml:trace xmlns:inkml="http://www.w3.org/2003/InkML" xml:id="stk3" contextRef="#ctx0" brushRef="#br0">16945 11999 0,'26'0'80,"50"0"-74,101-25 6,77-52-3,-26-49 0,1 24 6,-52 1-5,-50-1-2,51 26 0,-102 25 7,25 1-8,-25-26 1,-25 50 2,-25 26 0,24 0 4,-50-25-8,26-1 8,-1 26 23,0 0 14,1 0 113,-26-25-147,25 25 4,-25-25-8,25-1-6,1 26 3,-26-25 3,25 25-6,1-25 4,-1 25 2,0-26-6,1 1 6,-26 0 14,-26 25 34,1 0-51,-51 0 0,25 0 0,-25 0 4,25 0-8,-25 0 7,25 0-2,1 0-2,-1 0 1,0 0-2,26 0 4,-1 0 0,1 0-6,0 0 4,-1 0 3,1 25-5,0-25 1,75 0 72,26 0-67,51 0-7,26 0 4,-1 0 1,-25 25-1,-51-25-5,0 51 4,-25-26 0,-26-25 1,0 0 2,1 0-6,-1 0 16,-25 26-16,0-1 13,0 26 0,-25-26-10,-1 26 5,-24 0-6,24-1-2,1-24 3,-1-1 0,1 0 5,0-25 2</inkml:trace>
    </iact:actionData>
  </iact:action>
  <iact:action type="add" startTime="24259">
    <iact:property name="dataType"/>
    <iact:actionData xml:id="d4">
      <inkml:trace xmlns:inkml="http://www.w3.org/2003/InkML" xml:id="stk4" contextRef="#ctx0" brushRef="#br0">11466 12126 0,'-26'0'4,"-100"0"4,-77-26 0,0 26 4,-51 0-5,51 0 4,51 0-3,-51 0 3,51 0-2,-26 0 4,1 51-3,75 0-2,1-26 4,25 26 0,-1 25-6,-49-25 4,75-1 0,-51 27 0,52-52 0,-1 26 3,0-1-5,26 1 6,-1-26-8,1-25 236,0 0-229,-1 26-5,-50 50 1,-101 152 1,-26 51 1,50-50-1,52-52 4,-26 102-8,51-76 7,0 25-3,51-75 0,-1 24-3,26-25 6,0-25-6,0 25 8,76 1-9,26 24 8,50 26-3,76-25-6,51 75 9,51-50-8,51 51 4,-52-51 0,-24-51 4,25 26-7,-51-26 2,0-51 1,-51 26 4,-25-102-5,0 26-1,25-51 2,-75 0 3,24-51-6,-75 1 3,-1 50 263,203-51-261,813-101-4,-610 50 2,0 26 0,-50 0 4,-153 0-8,26-25 4,-76 24 4,-77 27-7,1-26 2,-51 0 4,0 25-5,-51 0 7,25 0-10,-25-50 9,1 50-4,24 0 0,-50-50 4,-1 50-9,1 0 3,-51 26 236,0 0-236,26-51 2,75-127 4,-25-102-8,26-24 5,-102 24-2,0 1 1,-102-1 4,-25 26-4,-25 0 0,0 102-3,-26 25 7,51 25-8,-25 25 9,76 52-10,0-27 5,-25 52 4,50 0-7,0-1 3,26 1 0,-1 0 247,-151-52-252,-254-151 6,75 25-2,-24 76 5,25 51-7,50 26 3,26 24 4,26 26-8,50 0 7,50 0-1,-24 0-4,75 0 2,-24 0-3,24 26 4,26-26 2,-51 50-6,51-50 5,25 0-4,-25 0 3,25 0 3,26 0-5,0 0 1,-1 0 239,1 0-235,-26 0-5,-101 0-2,-102 0 3,1 0 0,50 0 0,50 0 0,52 0 1,0 26-2,24-1 5,1-25-3,51 25-2,-26-25-2,26 0 3,-1 0 0,1 0 4,0 0 38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92">
    <iact:property name="dataType"/>
    <iact:actionData xml:id="d0">
      <inkml:trace xmlns:inkml="http://www.w3.org/2003/InkML" xml:id="stk0" contextRef="#ctx0" brushRef="#br0">2891 7255 0,'127'127'8,"-51"-25"1,26-26 6,-26-51-10,-25 1 5,-1-1 0,1-25 1,0 0-2,-26 0 1,1 0 2,-1 0-1,26 0-4,50-102 4,26-24-2,-26-27 4,26 27-1,-25 49-6,-26 1 4,-25 0 3,-26 51-6,0-26 8,1 51-8,-1-25 4,0 25-4,-25-26 17,26 26-6</inkml:trace>
    </iact:actionData>
  </iact:action>
  <iact:action type="add" startTime="8995">
    <iact:property name="dataType"/>
    <iact:actionData xml:id="d1">
      <inkml:trace xmlns:inkml="http://www.w3.org/2003/InkML" xml:id="stk1" contextRef="#ctx0" brushRef="#br0">6012 9792 0,'25'0'31,"26"0"-20,-1 0-2,1 0 4,0 0-7,-26 0 5,26 0-1,0 0 0,25 0 0,51-51 3,0-50-6,-51 50 3,51-50 7,-51 50-10,-26 0 0,1 0 3,-26 26 0,-25 0 3,26-26-6,-1 26 17,-25-1-15,26 26 19</inkml:trace>
    </iact:actionData>
  </iact:action>
  <iact:action type="add" startTime="10206">
    <iact:property name="dataType"/>
    <iact:actionData xml:id="d2">
      <inkml:trace xmlns:inkml="http://www.w3.org/2003/InkML" xml:id="stk2" contextRef="#ctx0" brushRef="#br0">8016 9995 0,'76'0'4,"0"0"3,51 25 3,-51 1 0,0-26 4,0 0-3,26 0-2,-26 0-1,0-51 4,25-25-2,-25 25-1,0 0-1,-25 1 2,25-1 2,-76 26-1,51-1-4,-26 1 5,1-1-1,-26 1-4,25 25 4,1-25 10,-26-1 8,25 26-8</inkml:trace>
    </iact:actionData>
  </iact:action>
  <iact:action type="add" startTime="11373">
    <iact:property name="dataType"/>
    <iact:actionData xml:id="d3">
      <inkml:trace xmlns:inkml="http://www.w3.org/2003/InkML" xml:id="stk3" contextRef="#ctx0" brushRef="#br0">13622 9893 0,'26'0'15,"-1"0"-4,26 0-2,50 0 1,-25 0 4,0 0-7,0 0 3,26 0 0,-51-25 0,25 0 4,-51-26-5,26 26-1,-26-1 1,26-24 2,-26 50-1,-25-26 0,26 1 0,-1-1 0,0 1 0,1 0 5,-1-1 0,0 26-4,-25-25 31</inkml:trace>
    </iact:actionData>
  </iact:action>
  <iact:action type="add" startTime="12433">
    <iact:property name="dataType"/>
    <iact:actionData xml:id="d4">
      <inkml:trace xmlns:inkml="http://www.w3.org/2003/InkML" xml:id="stk4" contextRef="#ctx0" brushRef="#br0">13216 12379 0,'51'0'8,"50"0"1,102 51 1,0-51 3,0-25-6,26-51 3,-52-26 1,1 1-2,-77-26 3,26-25-4,-25 25 2,-52 51 0,26-26 0,-25 26 0,-26 25 5,1 1-8,-1 24 3,1 1 0,-26 0-1,25 25 29,-25-26-23</inkml:trace>
    </iact:actionData>
  </iact:action>
  <iact:action type="add" startTime="14685">
    <iact:property name="dataType"/>
    <iact:actionData xml:id="d5">
      <inkml:trace xmlns:inkml="http://www.w3.org/2003/InkML" xml:id="stk5" contextRef="#ctx0" brushRef="#br0">12633 13876 0,'-254'-51'9,"51"51"0,0 0 3,26 0-4,24 26 4,27 24-2,49-24-1,-49 50 7,75-25-11,0-26 6,-25 26-4,25-1 3,26 26 3,0-25-6,25 0 6,0 25-4,0 25 1,101 26 0,1 0 1,-26-51-3,25 76 6,51-75-8,-25 24 4,76-25 0,76-25 3,76-26-1,51 26-7,0-51 8,-51 0-6,0 0 4,-50-51 2,25-25-2,-153-25-1,1-52 1,-51 52-3,25-51-1,-101 76 7,-1 25-8,-24-25 5,-26 25 1,25-50 0,-25-1-6,0-25 4,-101 1 0,-1-1 0,-25 25 0,0-25 0,-50 1 0,-1 24 0,-50 26 1,0 51 2,25-26-3,0 51-3,0-25 7,25 25-8,26 0 4,-51 0 3,0 0-3,26 50 2,-52 26-4,77-25 3,-76 25 0,50 0-5,51 26 5,0-51-2,1-26 1,49 51 4,27-51-8,-1 1 4,26-1 0,-1-25 3,1 0-6,25 25 4,-25-25-1,25 26 3,-26 25-6,1-26 6</inkml:trace>
    </iact:actionData>
  </iact:action>
  <iact:action type="add" startTime="16315">
    <iact:property name="dataType"/>
    <iact:actionData xml:id="d6">
      <inkml:trace xmlns:inkml="http://www.w3.org/2003/InkML" xml:id="stk6" contextRef="#ctx0" brushRef="#br0">6925 13749 0,'0'0'3,"-178"0"-3,26 26 12,-25 24-2,50-24 0,-26 50-2,27-51 6,-52 26-2,51 25-8,-50 0 9,50 25-3,51-50 0,0 0-3,-26-26 4,51 26 3,1-26-9,24 26 6,1 0-1,0 50 5,25 1-10,0 50 8,0 26-6,101-1 3,51-50 4,26-26-4,75-24 1,153-27-2,0-50-2,51-25 6,76-51-6,-26-51 7,-101 0-8,-26 51 7,-75-51 8,-26 0-19,-51 77 5,-50-77 1,-77 76 2,1 26 3,-26-1-6,0-50 8,-25 76-7,-26 0-1,0-25 3,1 25 0,-1-26 3,-25 1 4,0 0-2,0-26-9,0 0 4,0-25 3,-76-51-2,51 51-5,-26-51 4,-25 1 1,0 50-2,-76-77 1,-26 52 5,-76 25-9,1 50 7,-26 26-6,-26 0 5,51 0-4,-50 0 2,50 76 3,-25 1-2,51-1-5,25 0 5,25 0 4,1-25-10,101 25 5,0-51 0,0 0 6,25 1-7,25-1 11,1-25-15,0 26 29,25-1-7,0 0-13,0 1-8,0-1 6,-26 0-3,26 1 5</inkml:trace>
    </iact:actionData>
  </iact:action>
  <iact:action type="add" startTime="42249">
    <iact:property name="dataType"/>
    <iact:actionData xml:id="d7">
      <inkml:trace xmlns:inkml="http://www.w3.org/2003/InkML" xml:id="stk7" contextRef="#ctx0" brushRef="#br0">24632 5201 0,'0'50'68,"-51"103"-54,51 50-2,0 50-5,0-50 0,0 25 8,0 26-9,0-51 6,0 0-5,0 0 3,0-51 3,0 0-3,26-25-3,-26 0 6,0 25-6,0 0 4,25 51-1,-25-50 3,25 75-6,-25 25 6,51-50-3,-51 51 0,25-76-3,1 25 3,25-26 0,-51-25 3,25-25-6,0-25 7,-25-52 225,26 179-225,24 278-4,1-177-4,-26-127 8,-25 0-8,26-77 4,-26-24 1,25-1-1,1-25 0,-26-25 3,25 0-6,0 0 3,-25-26 4,26 0-8,-1 1 5,-25-1 9,25-25-10,-25 25 0,26 1 0,-26-1 0,0 1 3,25-1-3,-25 0 7,0 1-6,0-1 11,26-25-14,50 0 5,76 25-5,152-25 6,1 0-9,-26 0 5,25 0 0,1 0 0,-1-50 3,0 24-6,26-24 6,-25 24-1,-52-25-4,26-25 3,-76 51-4,26-51 7,-128 51-8,26-26 5,-51 25 1,26 1-1,-52 0-4,1-1 7,-26 1-8,1 0 18,24 25 184,103 0-194,912 0-8,-25 0 4,-532-26 0,-102-24 3,-102 24 0,-76-25-9,-76 26 7,-25 0-1,-51-1 0,-25-24 0,-25-1 0,-1-25 0,-25 50 0,0-75 0,0 50 1,-76-25-1,25-25 0,-50 50 3,24-25-6,27 25 3,-1-50 0,0 75 4,1-50-2,-1 25-8,25-25 7,1-25 2,-26 25-6,26-51 7,0 25-7,-26 1 5,51 25-6,-26 0 5,26 25-1,-25 0 4,25 1-4,0-27-3,0 27 3,0 24 3,0-24-6,0-1 5,0 26 211,0-52-206,-25-252-7,-51-77 0,25 51 5,26 76-5,-26 76-1,25 0-3,-24-25 8,50 75-4,0 1-4,0 25 8,0 26-7,0 25 3,25-26 4,0 26-8,-25 0 4,26 25 0,-26 1 0,25-1 0,-25 0 4,0 26-8,0-26 186,0 0-182,-101-152 0,-77-76 3,51 102-1,51 50-6,0 51 8,0-26-8,25 52 7,26-1-6,-1 0 6,1 26-2,25-1-5,-25 1 8,-1 25 3,1-25 16,0 25 77,-1 0-79,-24 0-11,-27 0-13,-151 0 4,-178 0 3,51 0-8,101 0 7,-50 50-3,76-24 0,25 25 0,-26-26-3,77 0 7,25 1-4,51 24-3,0-50 6,51 0 217,-26 0-221,-177-101 3,-381-77-4,101 52 2,77 49 2,25 27-4,51 24 2,0 26 1,101 0-1,51 0 0,51 0 4,25 0-4,51 0-2,25 0 4,1 0-6,-1 0 4,26 0 206,-26 0-196,-25 0-11,-51 0-1,-25 0 2,25 51 0,51 0 0,-26-26 4,52 1-8,-1-26 4,51 25 4,-26-25-8,1 0 19,0 25-9,-1-25 34,26 26-30</inkml:trace>
    </iact:actionData>
  </iact:action>
  <iact:action type="add" startTime="51574">
    <iact:property name="dataType"/>
    <iact:actionData xml:id="d8">
      <inkml:trace xmlns:inkml="http://www.w3.org/2003/InkML" xml:id="stk8" contextRef="#ctx0" brushRef="#br0">25697 6038 0,'26'0'37,"50"0"-26,25 0 2,77 0-4,-77 0 2,-24 0 2,49-26-9,-50-24 9,-25 24-2,0 1-5,-26 25 8,1 0-8,-1-25 8,0 25-5,1 0-2,-26-26 3,25 26 11,-25-25 33,0 0 316,0-1-360,26-25 0,75-25 0,0-50 4,-50-1-4,0 76-1,0 0 2,-1-25-5,-50 51 15,26 25-11,-26-26 0,25 26 10,-25-25-7</inkml:trace>
    </iact:actionData>
  </iact:action>
  <iact:action type="add" startTime="53196">
    <iact:property name="dataType"/>
    <iact:actionData xml:id="d9">
      <inkml:trace xmlns:inkml="http://www.w3.org/2003/InkML" xml:id="stk9" contextRef="#ctx0" brushRef="#br0">28539 5860 0,'50'26'4,"1"-1"2,0 0 5,-26-25 3,-25 26-8,26-26 8,-1 0 2,0 0 34,1 0-18,24 0-11,128-51-9,25-25-6,-25 25 9,-102 0-10,-26 26 9,1 0-3,-25 25-2,-1 0 1,0 0 6,-25-26 0,26 26-1</inkml:trace>
    </iact:actionData>
  </iact:action>
  <iact:action type="add" startTime="54713">
    <iact:property name="dataType"/>
    <iact:actionData xml:id="d10">
      <inkml:trace xmlns:inkml="http://www.w3.org/2003/InkML" xml:id="stk10" contextRef="#ctx0" brushRef="#br0">26788 10934 0,'76'25'8,"-25"26"5,0-51-6,0 0 3,25 0 5,51 0-8,-51-51 1,50-51 2,-24 52 0,-51-26 1,25-26 2,-25 51-3,-26 1 0,0-1-4,1 26 5,-1-26-1,-25 25 0,0 1 0,25 25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5:46:1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27">
    <iact:property name="dataType"/>
    <iact:actionData xml:id="d0">
      <inkml:trace xmlns:inkml="http://www.w3.org/2003/InkML" xml:id="stk0" contextRef="#ctx0" brushRef="#br0">2435 5074 0,'0'0'4,"-26"0"6,1-25-1,0 25 3,25-26-7,0 1 17,0-1 14,0 1 4,50 25 1,153 25-28,102 1-4,25 25 2,-77-51-4,52 0 5,50-102-1,-25-75-1,-1-52-2,1-75 5,-51 76-3,0-77-4,-76 128 4,-25-1 1,-1 26-1,-75 101 2,-51-50 0,-1 75-6,-24 1 7,-1 25-6,0 0 3,-25-25 5,26 25 404</inkml:trace>
    </iact:actionData>
  </iact:action>
  <iact:action type="add" startTime="42389">
    <iact:property name="dataType"/>
    <iact:actionData xml:id="d1">
      <inkml:trace xmlns:inkml="http://www.w3.org/2003/InkML" xml:id="stk1" contextRef="#ctx0" brushRef="#br0">8650 12887 0,'0'25'110,"152"203"-96,26 51-6,-26-101-1,0 0 7,26-77-8,50 26 7,76-102-1,153-25-6,50 0 6,1-101-4,126 25 2,482-127 3,102-51-6,-26 76 7,26-75-8,-26 50 8,-101 25-3,-584 102-5,26-51 8,-127 77-8,-51-26 4,-25-1 0,-127 1 0,-25 51 0,-77-26 0,26 26 4,-76 0-7,-1-1 2,1 26 4,-26-25-5,1 25 2,-1 0 10,-25-26 30,102 1 294,380-51-330,101-51-8,-228 76 7,0 26-7,1-26 5,-52 26-1,-25-26 4,-76 26-8,-51 25 5,-25-26-2,-51-24 4,26 50-6,-52-26 7,-24 26 6,-1 0-13,0 0 15,-50-25 101,-51 25-113,-127-25-4,-101 25 7,50-26-6,51 26 3,25-50 5,26 50-10,25-26 9,51 26-8,0 0 5,25 0 2,1 0-6,24 0 9,1 0-8,0-25 10,75 25 41,102-51-46,153 26-6,-102 25 3,51 0 3,-77-51-6,-25 51 7,-50 0-3,25 0-5,-51 0 3,-26 0 5,27 0-7,-27 25 6,1-25-6,-26 0 3,1 26 3,-1-26-6,1 25 6,-1-25 4,-25 25-3,25-25-5,1 26-1,-1-1 2,26 26 4,-1-26-8,1 1 7,-25-1-6,-1-25 4,0 0-2,-25 25 25,26-25-17,-26 26 47,-26-26-34,-24 25-20,-52 0-3,-75 52 3,50-52 0,25 0 5,1 1-10,25 24 9,25-24-8,0-1 7,26-25-6,-1 0 6,1 0-3,25 25 8,-25-25-8</inkml:trace>
    </iact:actionData>
  </iact:action>
  <iact:action type="add" startTime="48298">
    <iact:property name="dataType"/>
    <iact:actionData xml:id="d2">
      <inkml:trace xmlns:inkml="http://www.w3.org/2003/InkML" xml:id="stk2" contextRef="#ctx0" brushRef="#br0">6215 14662 0,'-26'0'12,"1"0"-1,-1 0-1,-50 0 4,-25 0-8,-26 0 4,26 26 3,-1-1-2,51 0-1,1-25-4,-1 26 4,0-1 0,26 1 0,-1-1 0,26 0 5,-25 26-5,25 0 0,-25-1-4,25 27 4,0-27 2,0 26-4,0-25 2,25 0 0,26 0 0,-26-1 0,51-24 0,0 50 3,51-51-2,0 1-1,-25-1-3,75-25 3,-101 0 3,26 0-3,25 0-3,-26-25 3,0-52 0,-24 27 1,-27-1-1,1 0 0,25-25 3,-25-25-6,-26 25 3,1-1 0,-26-24 0,25 25 0,-25 25 0,0-25 0,0 25 1,0 1 2,0 24-3,0-25-3,0 26 27,-25 0-25,-1 25-2,-24-26 3,-1 26 0,25 0 0,-24 0 0,-1 0 4,26 0-7,-26 0 6,0 0-3,0 0-3,26 0 3,-26 0 4,26 0-8,0 0 8,-1 0 3,1 0 3,-1 0-10,26 26 3,-25-26-3,25 25-3,-25-25 3,-1 0 0,26 25 0,-25 26 0,0-51 0,-1 26 0,1-1 4,-1 0 3</inkml:trace>
    </iact:actionData>
  </iact:action>
  <iact:action type="add" startTime="50102">
    <iact:property name="dataType"/>
    <iact:actionData xml:id="d3">
      <inkml:trace xmlns:inkml="http://www.w3.org/2003/InkML" xml:id="stk3" contextRef="#ctx0" brushRef="#br0">6823 14941 0,'229'0'7,"177"0"1,-102 0 2,-101 0 3,0 0-7,-51 0 7,-50 26-5,-26-26 7,0 0-9,-51 0 4,26 0-1,-26 0 1,1 0 10,-52 0 142,-24 0-151,-1-26-2,-51 1 2,52 0-1,-1-1-1,0 26 1,26-25 1,-1 25 8,103 25 52,49 1-61,-50 24 2,26 1-4,-51-26 3,25 1-2,-25-1 5,-1 1-7,-24-1 2,-1-25 4,0 25-2,-25 1 16,0-1-4,-50 0-1,24-25-16,-24 26 7,-1-26-7,25 25 8,1-25 6,0 0-13,-1 0 8</inkml:trace>
    </iact:actionData>
  </iact:action>
  <iact:action type="add" startTime="51494">
    <iact:property name="dataType"/>
    <iact:actionData xml:id="d4">
      <inkml:trace xmlns:inkml="http://www.w3.org/2003/InkML" xml:id="stk4" contextRef="#ctx0" brushRef="#br0">9436 14840 0,'-25'101'5,"0"1"4,25-1 1,0 51 0,101 26 4,127 0-7,51-1 3,51-75 0,-25-26 0,-1-26 3,-25-24-6,-25-26 3,-51 0 3,50 0-2,-75-26-5,-26-24 4,26-52 0,-77 52 1,-25-27 2,-25-24-6,0-51 6,-51 50-4,-25-101-2,-26 26 8,-25-1-9,-26 51 4,1 1 0,-26 24 0,0 1 4,-101 25-3,-1-1-5,26 52 9,1 25-7,49 0-1,-24 0 6,25 0-6,50 0 3,1 0 2,-1 25-4,51 1 2,1-26 4,-1 0-8,0 25 7,0 1-2,26-26-4,0 25 3,-1-25 4,-24 25-4,50 1 0,-51-1-4,0 0 4,26 1 1,-1-26-2,1 25 2,0 0 2,-1 1-2,1 25-1,25-26-2,0 26 2,-25-1-2,25-24 2</inkml:trace>
    </iact:actionData>
  </iact:action>
  <iact:action type="add" startTime="52760">
    <iact:property name="dataType"/>
    <iact:actionData xml:id="d5">
      <inkml:trace xmlns:inkml="http://www.w3.org/2003/InkML" xml:id="stk5" contextRef="#ctx0" brushRef="#br0">10933 14891 0,'25'50'2,"-25"1"6,26 25 6,-26 26-9,0-52 5,25 1 0,-25-26 0,0 1 4,0-1-7,0 1 16,0-1-5,-25 0-9,-26-25 2,-25 26-1,-51-1 2,26 0-2,-26-25-3,51 26 4,0-26 2,25 0-6,0 0 5,0 0-4,26 0 2,0 0 3,-1 0 14</inkml:trace>
    </iact:actionData>
  </iact:action>
  <iact:action type="add" startTime="53930">
    <iact:property name="dataType"/>
    <iact:actionData xml:id="d6">
      <inkml:trace xmlns:inkml="http://www.w3.org/2003/InkML" xml:id="stk6" contextRef="#ctx0" brushRef="#br0">10832 14992 0,'25'-25'33,"76"25"-27,52 0 7,-77 0-6,25 0 6,-75 0-2,24 0-2,-24 0-1,-1 0 2,0 0 15</inkml:trace>
    </iact:actionData>
  </iact:action>
  <iact:action type="add" startTime="54903">
    <iact:property name="dataType"/>
    <iact:actionData xml:id="d7">
      <inkml:trace xmlns:inkml="http://www.w3.org/2003/InkML" xml:id="stk7" contextRef="#ctx0" brushRef="#br0">12684 15094 0,'279'0'8,"25"25"-2,-25-25 5,-127 0 0,0 0-2,-25 51 1,-51-51 0,0 0 1,-25 25 2,-25-25-7,24 0 7,-24 0 16,-26-25 40,-26-77-59,-75 1 4,50-26-3,0 25-2,-25 26 3,76 51-7,0 0 5,-25-1 0,0 1 0,-1 25 20,1 0-9,-1 0 11,77 25 6,25 51-27,26 0 4,-26-25-11,-51-25 7,26-1-2,-51 0 5,25 1-7,-25-1 3,0 0 0,0 77 0,-101 50 0,-1 26 0,1-52 0,50-24 1,-25-26-2,51-25 2,-1-1 4,26-24-10,-25-1 5,25 1 13,0-1 4</inkml:trace>
    </iact:actionData>
  </iact:action>
  <iact:action type="add" startTime="56392">
    <iact:property name="dataType"/>
    <iact:actionData xml:id="d8">
      <inkml:trace xmlns:inkml="http://www.w3.org/2003/InkML" xml:id="stk8" contextRef="#ctx0" brushRef="#br0">15119 13825 0,'0'279'2,"-51"152"5,26-126 4,-26-51-2,26-1 1,-26 77 0,26-26 4,-26 1-7,25-77 3,-24-25 4,50-51-8,0-25 4,0-51 3,0-25-3,0 0-3,0-1 6,0 1-6,0-26 13,0 26-10,0 0 4,0 25-8,0-25 4,0-1 4,0-24-7,0 25 3,0-26 0,0 0 23,0 1-3,25-26-23,51 0 7,229 0-7,202 0 3,-50 0 0,50 0 4,-50 0-8,-52 0 4,1-26 0,-50 1 1,-52-26-2,-50 51 4,-77-25-5,-25 25 4,-75-26 11,24 26-18,-76 0-1,26 0 3,-26 0 7,1 0-5,-1 0 1,-25-25 6,26 25-5,-1-25 32,-25-77-33,25-709-3,128-559 6,-52 279-1,-50 533-2,-51 101-5,50 102 8,-50 51-2,26 101-1,-1-25-3,-25 126 6,0-25-3,0 102-3,0-26 6,0 0-6,0 26 3,0 0 1,0-1 9,-152 26 366,-863 0-378,483 0 1,24 0 1,102 26 3,51-1-2,25 26-4,77-26 6,50-25-6,-26 51 3,26-26 0,51-25 0,-25 26 1,75-26-2,-25 50 5,77-50-4,-1 0 0,0 0-3,26 0 6,-1 0-6,1 0 13,0 0-10,-1 0 20,1 0 4,0 0 3,25 51-23,-26 76-8,26-26 5,-25 52-1,25 24 0,0-75 0,0 24 0,0-24 0,0 50 0,0 0 4,-26 77-8,26-77 4,0-51 0,0 26 4,0-51-8,0-25 9,0 0-9,0-1 7,0-24-3,0 25-1,0-1 9,0 1-5,0 25-3,0-25-3,0-26 7,0 1-8,0-1 5,0 0 2,0 1 14,0-1-15,26 0-4,-26 26 4,25-26 2,-25 26-9,26-25 15,-26-1-7,0 0-2,25 26-5,0-26 4,1 1 4,-26-1 3,25 1-8,-25-1 5,25 0 2,-25 1 25</inkml:trace>
    </iact:actionData>
  </iact:action>
  <iact:action type="add" startTime="60723">
    <iact:property name="dataType"/>
    <iact:actionData xml:id="d9">
      <inkml:trace xmlns:inkml="http://www.w3.org/2003/InkML" xml:id="stk9" contextRef="#ctx0" brushRef="#br0">16032 13622 0,'0'0'3,"-25"26"4,25-1 0,0 0 5,0 26-2,0 0-2,25 0 3,26 25-2,50 0 4,-50 0-2,0-25 0,0-1-6,-26-24 9,0-1-5,-25 0 8,0 1 4,0 25-11,-50-26 2,-52 26-1,1 25-4,-1-51 3,1 0 0,-26 1 3,51-26-6,0 0 6,-26 25-2,51-25-1,26 0-3,0 0 3,-1 0 10,1 0-7,0 0 14</inkml:trace>
    </iact:actionData>
  </iact:action>
  <iact:action type="add" startTime="62116">
    <iact:property name="dataType"/>
    <iact:actionData xml:id="d10">
      <inkml:trace xmlns:inkml="http://www.w3.org/2003/InkML" xml:id="stk10" contextRef="#ctx0" brushRef="#br0">16717 13698 0,'-25'0'11,"-1"0"-5,-24 0 3,-1 0 3,25 0-3,-24 0 3,-1 0-5,0 0 3,26 0 3,0 0-4,-1 0 2,1 0 9,-1 0 48,1 0-38,0 0-9,-1 0-1,1 0 20</inkml:trace>
    </iact:actionData>
  </iact:action>
  <iact:action type="add" startTime="63992">
    <iact:property name="dataType"/>
    <iact:actionData xml:id="d11">
      <inkml:trace xmlns:inkml="http://www.w3.org/2003/InkML" xml:id="stk11" contextRef="#ctx0" brushRef="#br0">19685 15094 0,'51'0'28,"203"0"-15,177 0-5,-76 0 0,0 0 3,-50 0 2,-26 0-7,-26 0 9,-50 50-10,-51-50 8,-25 0-2,-51 26-5,-25-26 7,0 0-3,-26 0 11,1 0-17,-1 0 10</inkml:trace>
    </iact:actionData>
  </iact:action>
  <iact:action type="add" startTime="65071">
    <iact:property name="dataType"/>
    <iact:actionData xml:id="d12">
      <inkml:trace xmlns:inkml="http://www.w3.org/2003/InkML" xml:id="stk12" contextRef="#ctx0" brushRef="#br0">22425 14840 0,'25'25'38,"51"26"-28,26 50 1,-26-24-1,-25-27-1,-1 26 16,-24-76-20,-1 26-3,-25-1 20,26-25-15,-26 25 3,0 1 10,0 25 4,-26-1-16,-25 26 1,-25 1 1,26 24-1,-1-50 1,26-1 4,-26 1-7,25-25 3,1-1 3,0 0 5,-1-25 3,26 26-13</inkml:trace>
    </iact:actionData>
  </iact:action>
  <iact:action type="add" startTime="66893">
    <iact:property name="dataType"/>
    <iact:actionData xml:id="d13">
      <inkml:trace xmlns:inkml="http://www.w3.org/2003/InkML" xml:id="stk13" contextRef="#ctx0" brushRef="#br0">23085 14738 0,'0'254'5,"-26"-51"5,26-51-1,0 77 0,0-77-3,0 0 5,0 0-7,0 0 6,0 77 1,0-77-3,0 0 4,0-76-1,26 26-1,-26-26 1,0-26-3,25-24 2,-25-1-2,0 26 4,0 0-4,0-1 6,0 1-4,0 25-3,0 26 6,0-26-3,0-26-3,0 1 6,0-25 5,25-26-5,-25 25-7,26-25 7,-1 0-6,178 0 6,152-51-2,76-25-4,-126 0 3,-52 25 3,26 26-3,-76 0-3,0-26 3,-25 51 4,-26 0-8,-50 0 4,-1 0 1,-25 0 2,-25 0-3,0 0 1,-26 0-5,0 0 28,-25-152-17,0-254-4,51 0-2,-51 51-5,0 0 4,0 50 2,0 1-4,0 101 4,26-76-4,-26 127 2,0-1 0,0 1 3,50 25-6,-50 51 4,26-50-1,-26 49 1,0 1-2,25-25 1,-25-1 0,25 26 1,1-51-2,-26 51 1,25 0 4,-25 26-5,0-1 2,25 0-4,-25 26 6,26-26-2,-26 26-3,0-1 0,0 1 12,-26 25 132,-50 0-128,-177 0-18,-153 177 7,25-100-6,128-1 8,24 0-10,77-51 5,-26 0 0,77 1 0,0-26 5,24 25-9,1 26 7,-25-26-6,50 1 3,-25-1 0,0 0 4,25 1-8,0-26 8,26 25-8,0-25 5,-1 0-1,1 0 3,0 25 78,-1-25-59,1 0-15,0 26-9,-1-26 2,-25 25 2,51 1 0,-25-1-6,0-25 4,-1 0 11,26 25-8,-25-25 4,25 26 16,-25-1-22,-1 77 8,1 75-11,-1 26 3,26-25-2,-50-77 1,50-25 0,0 26 3,0-77-6,0 0 3,0 26 0,0-26 0,0 1 11,0-1-7,0 1 3,0-1 16,0 26-26,0-26 2,0 26 1,0-26 0,0 0 1</inkml:trace>
    </iact:actionData>
  </iact:action>
  <iact:action type="add" startTime="69428">
    <iact:property name="dataType"/>
    <iact:actionData xml:id="d14">
      <inkml:trace xmlns:inkml="http://www.w3.org/2003/InkML" xml:id="stk14" contextRef="#ctx0" brushRef="#br0">23871 14282 0,'25'0'30,"127"0"-20,77 0 0,-128-51 0,1 26 4,-52 25-8,1 0 4,-25 0 10,-1 0-9,0 0 29</inkml:trace>
    </iact:actionData>
  </iact:action>
  <iact:action type="add" startTime="70335">
    <iact:property name="dataType"/>
    <iact:actionData xml:id="d15">
      <inkml:trace xmlns:inkml="http://www.w3.org/2003/InkML" xml:id="stk15" contextRef="#ctx0" brushRef="#br0">24454 14231 0,'-25'0'11,"25"25"-2,0 26 2,-25 0 2,25 50-6,-26 1 3,1-1 0,25-25 3,-25 1-6,25-27 17,-26-24-15,26-1 2,0 0-5,0 1 5</inkml:trace>
    </iact:actionData>
  </iact:action>
  <iact:action type="add" startTime="71325">
    <iact:property name="dataType"/>
    <iact:actionData xml:id="d16">
      <inkml:trace xmlns:inkml="http://www.w3.org/2003/InkML" xml:id="stk16" contextRef="#ctx0" brushRef="#br0">24759 14535 0,'-26'0'11,"-24"0"-1,24 0-1,1 0 1,-26 0 0,26 26 2,-1-1-4,26 1 2,-25-1 0,25 0 10,0 1-10,0-1 11,0 0-12,25-25 2,1 26 2,-26-1 5,25-25 1,1 0 1,-1 0 31,-25-25-32,0-1-9,0 1 13,0 0-5,0-1 4,25 26 37,1 0-18,24 26-12,-24-1-19,25 0 4,-26 1-7,0-26 4,1 0-2,-1 0 1,51-26 10,0-50-10,-25 0 0,0 25 0,-26 1 4,0 24-5,1 1-1,-26 0 22,0 50 102,0 26-123,0-1 4,0 1-2,0 0-5,0-26 8,0 1-7,0-1 3,0 0 3,0 1 36,25-26-9,1-76-31,50-102 3,-51-25 0,51 76-1,-51 51-2,-25-25-3,26 50 4,-26 0 3,25 51-6,-25-25 7,0 0-4,0-1 8,0 77 62,51 50-67,-51 26-6,0-25 7,0-26-8,0-25 4,0-26 0,0 0 0,0 1 0,0-1 0,0 0 1,0 1 2,0-1-4,0 0 9,0 1-8,0-1 0,0 1 21,0-1-1,51-50 53,-1-77-72,77-50-5,-25 25 5,-26 26 3,-25 25-8,-51 50 8,25-25-8,0 26 4,-25 0 14,0-1-7,-25 26 87,25 26-98,-51-1 4,26 0 4,-1 1-7,1-1 3,0-25 3,-1 26 17,1-26 0,0 0-19,-1 0 6,26 25 3,-25-25-10,0 0 41,25 25-21,50-25-7,153 102-16,178 25 3,-128-1 0,-75-75 1,-51-26-2,0 52 1,-77-52 1,1-25-1,-25 25 4,-1-25-7,-25 26 2</inkml:trace>
    </iact:actionData>
  </iact:action>
  <iact:action type="add" startTime="78641">
    <iact:property name="dataType"/>
    <iact:actionData xml:id="d17">
      <inkml:trace xmlns:inkml="http://www.w3.org/2003/InkML" xml:id="stk17" contextRef="#ctx0" brushRef="#br0">16032 14764 0,'-25'0'5,"-1"0"30,26 25-22,-25 1-6,0 50 5,-1 0-1,26 0-2,-25 25 3,25-50-6,0 0 4,25-26 0,51 26 0,51-51 4,51 0-7,-1 0 3,-24 0 0,-52 0 0,51 0 0,-50 0 3,-1 0-3,-25 0-3,26 0 6,-77 0-5,1 0 1,24 0 5,-24 0-3,-1 0 5,0 0 14,-25-26 195,0 1-187,-25 0-25,-26-1-7,-76-24 5,51-26 2,-25 50-6,75 1 6,1-1-2,0 26-5,-1 0 7,1 0 4,50 0 57,26 0-67,0 0 7,0 0-8,-1 0 15,-24 0-9,-26 26-5,25-26 8,-25 25-6,0 1 10,25-26-8,-25 25-2,0 0 2,0 1 7,0-1-5,0 0-4,0 26 2,0-26-1,0 26 8,0-25-6,0-1-4,-25 26 5,-26-1-7,1 1 4,-52-25 0,51-1 1,1 0 2,24-25-6,26 26 3,-25-26 10,0 0 0</inkml:trace>
    </iact:actionData>
  </iact:action>
  <iact:action type="add" startTime="80658">
    <iact:property name="dataType"/>
    <iact:actionData xml:id="d18">
      <inkml:trace xmlns:inkml="http://www.w3.org/2003/InkML" xml:id="stk18" contextRef="#ctx0" brushRef="#br0">18112 15195 0,'-25'0'2,"-51"0"7,25 0 2,-25 25-3,0 1 4,25 24-3,26 1 0,-1-25 15,26-1-17,0 0 5,0 26-2,77 0 0,-1 0-2,50 25 2,-75-26 0,0-24 4,0-1-7,-26-25 3,0 25 0,-25 1 13,0-1 7,-25 1-10,25-1-9,-25 0-4,-1-25 2,1 0 16,0 0-9,25-25 24,25-51-30,51-51 1,-25 0-1,0 51 4,25-25-9,-51 24 9,-25 27-7,25-1 7,1 26-8,-26-1 4,0 1 14,25 25-15,-25 25 59,0 26-55,0 0-3,0-1-3,0 1 7,0 0-5,0 0 14,0-26-7,0 0-7,25-25 34,26 0-35,25 0 5,26-25-2,-51 0-2,-26-1-2,0 1 16,1 25-12,-26 25 29,0 1-34,0 24 15,0-24-9,0-1-1,0 1 0,0-1-2,0 0 11</inkml:trace>
    </iact:actionData>
  </iact:action>
  <iact:action type="add" startTime="82733">
    <iact:property name="dataType"/>
    <iact:actionData xml:id="d19">
      <inkml:trace xmlns:inkml="http://www.w3.org/2003/InkML" xml:id="stk19" contextRef="#ctx0" brushRef="#br0">15804 16590 0,'-51'279'11,"-25"-25"-4,51-51 2,25-26 0,-26-101-1,1 1 3,25-27-1,0-24-1,0-1 1,0 0 3,0 1 4,51-26 7,126-26-17,-25 1 2,26-51 2,0 25-1,-26 0 4,-25 1-8,-51 24 5,51 1-2,-51 0 4,-26-1 0,1 26-8,0-50 9,-26 50-8,1 0 18,-1 0-18,-25-26 229,0 1-198</inkml:trace>
    </iact:actionData>
  </iact:action>
  <iact:action type="add" startTime="83848">
    <iact:property name="dataType"/>
    <iact:actionData xml:id="d20">
      <inkml:trace xmlns:inkml="http://www.w3.org/2003/InkML" xml:id="stk20" contextRef="#ctx0" brushRef="#br0">17098 17300 0,'25'0'93,"0"0"-86,1 0 2,24 26 1,-50-1 11,26 26-11,-26 0 3,0 50-6,0 26 4,-26-51 1,1 0-2,0-51-3,25 26 3,-26-51 0,26 26 3,0-1-5</inkml:trace>
    </iact:actionData>
  </iact:action>
  <iact:action type="add" startTime="84776">
    <iact:property name="dataType"/>
    <iact:actionData xml:id="d21">
      <inkml:trace xmlns:inkml="http://www.w3.org/2003/InkML" xml:id="stk21" contextRef="#ctx0" brushRef="#br0">17783 17579 0,'0'26'9,"0"-52"152,-51-75-151,25-51 1,1 25-1,0 0 3,25 51-6,-26 25 6,26 1-7,0-1 8,0 0-7,0 26 3,0-1 10,0 1 1,0 0 19,0 75 93,0-24-125,0-1 4,0 26-1,0-26-4,0 26 3,0-26 11,26 1 9,-1-26 20,-25-26-26,25-24-18,1 24 9,-1-25-9,1 51 4,-1-25 14,-25 0-8,25 25 4,1 0 23,-1 0 15,0 0-38,1 0 14,-26 25 4,0 0-9,-26 1-19,1-1 0,25 1 0,-25-1 1,-1 0-1,1-25 0,0 26 16,-1-26-9,26 25 1,-25-25-9,-1 0 126,1 0-95,25 25 11,51 1-45,50-1 5,77 51-1,-51-25 0,-51-26 0,25 1 5,-101-1-10,26-25 5,-1 25 0,0-25 10,1 0 21</inkml:trace>
    </iact:actionData>
  </iact:action>
  <iact:action type="add" startTime="87154">
    <iact:property name="dataType"/>
    <iact:actionData xml:id="d22">
      <inkml:trace xmlns:inkml="http://www.w3.org/2003/InkML" xml:id="stk22" contextRef="#ctx0" brushRef="#br0">18442 16996 0,'51'0'6,"-26"0"5,26-51-1,0 1 3,-26-27-3,26 27-1,0-26 0,-26-26 0,0 26 0,-25 25-1,26-25 4,-26 25-5,25 1 6,-25-1-3,0 0 0,0 26-1,0-26 3,0 26-2,0-1 10,0 1-1,0 0-11,0-1 12,-25 1-10,25 0 16,-26-1-2,26 1-3,-25 25 3,25-25-4,-25 25 67,-1 25-63,26 0-2,-25-25-18,25 26 18,0-1 17,51-25 73,-1 0-102,1-25 1,0 25 1,-26-26-4,0 26 4,1 0-5,-1 0 13,1 0 12,-1 51 6,-25 0-28,0-26 0,0 0 4,0 1 3,0-1-7,0 1 20</inkml:trace>
    </iact:actionData>
  </iact:action>
  <iact:action type="add" startTime="91518">
    <iact:property name="dataType"/>
    <iact:actionData xml:id="d23">
      <inkml:trace xmlns:inkml="http://www.w3.org/2003/InkML" xml:id="stk23" contextRef="#ctx0" brushRef="#br0">18467 16210 0,'-25'0'79,"0"0"-49,-1 0-10,-24 50-8,-1 1-3,-25 0 2,25 25 0,26-76 0,25 51-5,-26-26 7,1 0-4,25 26-1,0-25 3,0-1-1,-25-25-1,25 25 12,0 1-10,0-1 8,0 0-5,0 1 3,0-1 4,0 0 10,0 1-13,0-1 15,0 1 15,-26-26 63,1 0-88,-26-26-3,51 1-10,-25-1-3,25 1 6,-26 25-5,1-25 2,25-1 10,-25 26-8,50 51 97,26 0-99,-26-26 5,0 26-10,1-51 9,-1 25-3,-25 1-5,26-26 4,-26 25 0,25-25 0,0 0 3,1 0-6,-1 25 3,0-25 0,1 0 15,-1 0-5,1-25-15,-1 0 6,0-1 3,-25 1 3,0 0 4,26 25-13,-26-26 5</inkml:trace>
    </iact:actionData>
  </iact:action>
  <iact:action type="add" startTime="96312">
    <iact:property name="dataType"/>
    <iact:actionData xml:id="d24">
      <inkml:trace xmlns:inkml="http://www.w3.org/2003/InkML" xml:id="stk24" contextRef="#ctx0" brushRef="#br0">17732 17199 0,'25'0'3,"1"0"34,-26 25-21,25 26-9,0-26-1,1 26 4,-1 0 0,0-26 4,-25 1 5,0-1-2,0 0-6,-50 51-1,-128 77 2,-152 50 0,77-102-6,-77 26 8,-25-51-8,-77-25 7,26-1-6,-50-50 4,-1-25 2,51-51-3,51 25 0,76-25 1,25 51-5,102-26 7,-25 26-2,101 25-5,-1-26 5,27 26-1,24-25 3,1 25 247,-26-25-247,-177-77-6,-711-278 3,483 202 0,-26 26 4,25 25-8,102 26 8,-26 24-3,26 1-6,102 51 9,24-51-8,77 25 7,-26 26-1,52-1-6,49 26 7,27-25-6,-26 0 6,50 25 268,1 0-268,-26 0-5,-25 0 1,-76-26 0,0 26 2,76-25-2,-51-26 1,76 51 3,0-25-5,26 25 2,-1 0 1,1-26-1,0 26 22,-1 0 1006,26 51-803,0 51-228,0-1 3,26-25 0,-1 0 0,-25-50 0,0-1 0,0 0 3,0 1 7,0-52 113,0-24-124,0-26 1,-25 0-3,-1-26 3,1 51 1,0 1 2,25-1-2,-26 25 0,1 1 4,25 0-3,0-1-4,0 1 17,-25 0-20,25-1 66,0 1-37,0 0 13,0-1 6,-26 26-42,128 0 288,126 0-285,76 0-7,-126 0 6,-26 0-3,-76 51 0,-25-51-3,0 25 3,-1-25 0,-24 0 0,-1 0 11,1 0 0</inkml:trace>
    </iact:actionData>
  </iact:action>
  <iact:action type="add" startTime="102662">
    <iact:property name="dataType"/>
    <iact:actionData xml:id="d25">
      <inkml:trace xmlns:inkml="http://www.w3.org/2003/InkML" xml:id="stk25" contextRef="#ctx0" brushRef="#br0">9563 14764 0,'26'0'140,"-26"-26"-129,50 26 2,1-25-7,0 0 8,0 25-3,-1-26-5,-24 26 8,24-25-8,-24 25 6,-1 0-4,0 0 2,1 0 20,-26-25-18,25 25 21</inkml:trace>
    </iact:actionData>
  </iact:action>
  <iact:action type="add" startTime="105388">
    <iact:property name="dataType"/>
    <iact:actionData xml:id="d26">
      <inkml:trace xmlns:inkml="http://www.w3.org/2003/InkML" xml:id="stk26" contextRef="#ctx0" brushRef="#br0">6265 14865 0,'-25'102'10,"0"25"1,-1-26-3,1 26 1,-1-76 6,1-1-9,0 1 3,25-26 2,-26 1 1,26-1 6,0 1 12,0-52 60,0-25-79,0-50-1,0-26 0,26 0 0,-1 51 0,0 25 4,1 26-8,-26-26 8,0 26-7,25 25 13,-25-25 3,26 25-13,-1 0-3,0 0 6,1 0-6,50 50 7,-76-24-5,51 24-1,-1-24 2,-24-1 0,-1-25 0,0 26 4,1-1-4,-1 0 9,0 1 18</inkml:trace>
    </iact:actionData>
  </iact:action>
  <iact:action type="add" startTime="106587">
    <iact:property name="dataType"/>
    <iact:actionData xml:id="d27">
      <inkml:trace xmlns:inkml="http://www.w3.org/2003/InkML" xml:id="stk27" contextRef="#ctx0" brushRef="#br0">6012 15322 0,'50'0'41,"52"-26"-28,-77 26-7,1-25 5,24 25-2,-24 0 1,-1 0 5,0-25-9,1 25 18,-26-26 15,25 26-32,1 0 13,-1 0-6,0 0 13,1 0-4,-1 0-6</inkml:trace>
    </iact:actionData>
  </iact:action>
  <iact:action type="add" startTime="107599">
    <iact:property name="dataType"/>
    <iact:actionData xml:id="d28">
      <inkml:trace xmlns:inkml="http://www.w3.org/2003/InkML" xml:id="stk28" contextRef="#ctx0" brushRef="#br0">6874 13546 0,'0'26'72,"0"-1"-66,0 51 4,0-51 0,-25 26 3,25-25-6,0 24 6,0-24 7,0-1-2</inkml:trace>
    </iact:actionData>
  </iact:action>
  <iact:action type="add" startTime="108651">
    <iact:property name="dataType"/>
    <iact:actionData xml:id="d29">
      <inkml:trace xmlns:inkml="http://www.w3.org/2003/InkML" xml:id="stk29" contextRef="#ctx0" brushRef="#br0">8777 13622 0,'0'51'16,"0"25"-7,0 26 1,0-1 0,0-25 0,0 0 2,0-25-2,0 0-1,0-26 3,0 0-5,0 1 4,0-1 10,0 1 18</inkml:trace>
    </iact:actionData>
  </iact:action>
  <iact:action type="add" startTime="110293">
    <iact:property name="dataType"/>
    <iact:actionData xml:id="d30">
      <inkml:trace xmlns:inkml="http://www.w3.org/2003/InkML" xml:id="stk30" contextRef="#ctx0" brushRef="#br0">16920 13977 0,'101'-25'11,"280"-76"-3,-26 25 4,51-1-5,-51 27 6,51 24-3,-76-24-3,-26 50 3,1-26 3,-52 26-4,-50 0-1,0 0 2,-76 0 0,-25 0 4,24 26-7,-75-26 5,25 0-2,-25 25 0,-26-25 2,26 25-6,-25-25 4,-1 0 4,0 26 3,1-26 226,50 0-234,177 76 4,52 25-3,-77-25-2,-50 0 1,-51-25 6,-26 0-9,-50 0 3,50-26 2,-50 0-1,-26 1 0,1-1 0,-1-25 0,0 0 0,-25 25 0,26-25 0,-1 26 4,1-26 13,-26 25-17,25-25 4</inkml:trace>
    </iact:actionData>
  </iact:action>
  <iact:action type="add" startTime="111773">
    <iact:property name="dataType"/>
    <iact:actionData xml:id="d31">
      <inkml:trace xmlns:inkml="http://www.w3.org/2003/InkML" xml:id="stk31" contextRef="#ctx0" brushRef="#br0">22856 13775 0,'0'50'103,"0"1"-91,26 25 1,-1-25-8,26 25 5,-26 0 4,-25 0-4,25-25-4,-25-26 4,0 1 0,0-1 4,0 0-7,0 1 16,0-1 14,-50-25 44,-52 0-71,26 0 4,-25 0-4,50 0-3,0 0 2,26 0 1,-1 0 1,1 0-1,0 0 3</inkml:trace>
    </iact:actionData>
  </iact:action>
  <iact:action type="add" startTime="113853">
    <iact:property name="dataType"/>
    <iact:actionData xml:id="d32">
      <inkml:trace xmlns:inkml="http://www.w3.org/2003/InkML" xml:id="stk32" contextRef="#ctx0" brushRef="#br0">27017 13977 0,'50'0'92,"356"0"-82,152 51 4,-152 0-5,-76-26-2,-76-25 7,-51 0-8,-51 51 8,-76-51-8,25 0 7,-50 0-1,-25 0-3,-1 0-2,0 0 16,1 0-3,-52-51 121,1-25-133,-51 0 2,0 0 1,0 25-2,25 26 1,25 0 3,1-1-6,0 26 7,25-25-8,-26 25 16,77 25 50,76 77-63,-51-26-1,0 0 7,0-25-9,-50-26 14,-1 0 5,-25 1-20,0-1 15,0 0-10,-25 1 0,25-1 0,-76 26 1,76-26 9,-26-25-10,1 26 0,-1-26 10,26 25-10</inkml:trace>
    </iact:actionData>
  </iact:action>
  <iact:action type="add" startTime="115421">
    <iact:property name="dataType"/>
    <iact:actionData xml:id="d33">
      <inkml:trace xmlns:inkml="http://www.w3.org/2003/InkML" xml:id="stk33" contextRef="#ctx0" brushRef="#br0">30974 13749 0,'-51'0'18,"-25"0"-8,0 0 4,-51 0-5,51 26 1,-25-1-2,25 26 2,-1-26 4,27 26-9,24-26 6,1 0-2,0 1 5,-1-1-3,26 1-5,0-1 4,26 51 0,75 51 0,26-26 0,0 1 3,-26-52-6,-25 1 7,-25-25-5,25 50 3,-25-76-7,0 25 9,-1-25-7,52 0 3,-77 0 0,77 0 0,-52 0 2,27-25-1,-27-51-4,-24 25 4,-1 0-1,0 0-1,1 26 2,-26 0 2,25-26 0,-25 26-9,0-1 8,0 1-1,0-1 0,0 1-2,-25 25-2,-1 0 6,-75 0-6,50 0 6,26 0-5,-26 0 2,26 0 0,-1 0 0,1 25 3,0 1-6,25-1 7,0 26-8,0-26 5,0 1 1,0-1-1,0 0-1,0 1-3,0-1 7,0 0-8,25-25 28,0 0-28,1 0 4,-1 0 3,26 0-6,-26 0 7,26-25-7,-26 0 6,1-1-3,-1 26 0,0-25-3,-25 0 23,0-1 105,0 1-35,0 0-82,26-26-8,50-25 0,-51-51 0,26 51 5,-26-26-10,1 52 6,-26 24 1,0 1-5,0 0 7,0-1-8,0 1 15,0-1-1,-26 26-10,-24 0 0,24 0 0,-50 0 0,25 26 1,26-1 9,0-25-8,75 0 16,27 0-18,-1 0 3,0 0-4,-26 0 0,-24 0 0,-1 0 1,1 0 3,-1 0 15,-25 51 5,0 0-23,0-1 1,0 26-4,0-25 3,0-25 0,0-1 0,0 0 10,0 1-10,0-1 13,76-25 4,-25 0-16,0 0 3,-1 0-4,1 0-4,-26 0 9,1-25-10,-1 25 6,-25-26 1,25 26-5,1-25 7,-1 25-5,1-25-1,-1-1 22,-25 1-20,0-1 0,0-24 5,0 24-5,0 1-4,0 0 7,0-26-4,0 26-1,-51-1 2,26 1 3,-26-1-6,26 26 3,-1 0 4,-24 0-8,24 51 7,-50 25-3,51 0-3,25-25 7,0 25-7,0-25 3,0 0 3,51-26-3,-1 26 1,52-26 0,-52-25-2,27 25-3,-27-25 4,1 0 1,-26 0-1,1 0 3,-1 0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76646-DDCD-4EF2-8043-47B58FF5F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28633"/>
            <a:ext cx="1524000" cy="14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E6007-C00B-48D9-8FFF-358695DE2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28633"/>
            <a:ext cx="1524000" cy="14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436880"/>
            <a:ext cx="951992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APACHE SPARK DEEP DIVE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highlight>
                  <a:srgbClr val="FF00FF"/>
                </a:highlight>
              </a:rPr>
              <a:t>-----Stages in Spark---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052A4-E220-4BF1-8FE2-B270A8C7D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8633"/>
            <a:ext cx="1524000" cy="149169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3817CB-085C-4094-BBC1-66F6A1E31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71"/>
    </mc:Choice>
    <mc:Fallback>
      <p:transition spd="slow" advTm="1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b="1" dirty="0" err="1"/>
              <a:t>ResultStage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A stage that executes a spark action in a user program by running a function on a RDD or DF is a </a:t>
            </a:r>
            <a:r>
              <a:rPr lang="en-US" dirty="0" err="1"/>
              <a:t>ResultStage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Generally, we consider it as a final stage. In other words, it is a final stage in a job which applies a function on one or many partitions of the target RDD or DF . </a:t>
            </a:r>
          </a:p>
          <a:p>
            <a:endParaRPr lang="en-US" dirty="0"/>
          </a:p>
          <a:p>
            <a:r>
              <a:rPr lang="en-US" dirty="0"/>
              <a:t>It also helps for computation of the result of an action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77407-F15A-4DDA-A443-6D38317A0E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9240" y="1068840"/>
              <a:ext cx="10849680" cy="5533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77407-F15A-4DDA-A443-6D38317A0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880" y="1059480"/>
                <a:ext cx="10868400" cy="5552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EA8FDC-026F-4618-8B15-F9352A8BD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9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63"/>
    </mc:Choice>
    <mc:Fallback>
      <p:transition spd="slow" advTm="120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3BAD7C-2F00-4257-83FE-D84959C29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09"/>
    </mc:Choice>
    <mc:Fallback>
      <p:transition spd="slow" advTm="4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stage in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Stage is the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“Physical Unit of execution”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in the Physical execution plan.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Stage is the collection of tasks— one task per partition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Job is the collection of the Stages.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Basically, there are two types of stages in spark- </a:t>
            </a:r>
          </a:p>
          <a:p>
            <a:r>
              <a:rPr lang="en-US" dirty="0" err="1"/>
              <a:t>ShuffleMapstage</a:t>
            </a:r>
            <a:endParaRPr lang="en-US" dirty="0"/>
          </a:p>
          <a:p>
            <a:r>
              <a:rPr lang="en-US" dirty="0" err="1"/>
              <a:t>ResultStage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449210-C116-458E-9275-6E8ABF2653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9880" y="4328640"/>
              <a:ext cx="2767680" cy="144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449210-C116-458E-9275-6E8ABF2653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520" y="4319280"/>
                <a:ext cx="2786400" cy="1461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C41FE90-465B-476A-A3EB-0C0C9EDE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493"/>
    </mc:Choice>
    <mc:Fallback>
      <p:transition spd="slow" advTm="127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D6A41B-DF24-4365-B533-3E1ADCE5F13C}"/>
              </a:ext>
            </a:extLst>
          </p:cNvPr>
          <p:cNvSpPr/>
          <p:nvPr/>
        </p:nvSpPr>
        <p:spPr>
          <a:xfrm>
            <a:off x="111760" y="843280"/>
            <a:ext cx="2418080" cy="229616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spark=</a:t>
            </a:r>
            <a:r>
              <a:rPr lang="en-US" sz="1600" b="1" dirty="0" err="1">
                <a:solidFill>
                  <a:schemeClr val="tx1"/>
                </a:solidFill>
              </a:rPr>
              <a:t>SparkSession.builder</a:t>
            </a:r>
            <a:r>
              <a:rPr lang="en-US" dirty="0">
                <a:solidFill>
                  <a:schemeClr val="tx1"/>
                </a:solidFill>
              </a:rPr>
              <a:t>…..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spark.sparkContext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</a:t>
            </a:r>
            <a:r>
              <a:rPr lang="en-US" dirty="0">
                <a:solidFill>
                  <a:schemeClr val="tx1"/>
                </a:solidFill>
              </a:rPr>
              <a:t> =spark.read.t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rdd.filter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rdd.map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rdd.count</a:t>
            </a:r>
            <a:r>
              <a:rPr lang="en-US" dirty="0">
                <a:solidFill>
                  <a:schemeClr val="tx1"/>
                </a:solidFill>
              </a:rPr>
              <a:t>()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Action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Driver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672505-C0DD-454E-9607-9A41599EDD37}"/>
              </a:ext>
            </a:extLst>
          </p:cNvPr>
          <p:cNvSpPr/>
          <p:nvPr/>
        </p:nvSpPr>
        <p:spPr>
          <a:xfrm>
            <a:off x="5415280" y="1149895"/>
            <a:ext cx="2346972" cy="16593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Allocated the resources.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Track submitted job/tasks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Cluster Manager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AEF18A-071F-4232-A02D-9AB8D8CB9C3C}"/>
              </a:ext>
            </a:extLst>
          </p:cNvPr>
          <p:cNvSpPr/>
          <p:nvPr/>
        </p:nvSpPr>
        <p:spPr>
          <a:xfrm>
            <a:off x="9997440" y="335280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C01F7-2ACF-4289-9E78-65998834C4C0}"/>
              </a:ext>
            </a:extLst>
          </p:cNvPr>
          <p:cNvCxnSpPr>
            <a:cxnSpLocks/>
          </p:cNvCxnSpPr>
          <p:nvPr/>
        </p:nvCxnSpPr>
        <p:spPr>
          <a:xfrm>
            <a:off x="11018520" y="3429000"/>
            <a:ext cx="0" cy="6299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E618FE-5D91-4DC1-A36C-333E72D58114}"/>
              </a:ext>
            </a:extLst>
          </p:cNvPr>
          <p:cNvSpPr/>
          <p:nvPr/>
        </p:nvSpPr>
        <p:spPr>
          <a:xfrm>
            <a:off x="1574800" y="3352800"/>
            <a:ext cx="6725899" cy="306832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Spark Context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7BACB60-0DE6-483E-80FC-C88BFF6CD8C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62252" y="1051560"/>
            <a:ext cx="2235188" cy="928008"/>
          </a:xfrm>
          <a:prstGeom prst="bentConnector3">
            <a:avLst>
              <a:gd name="adj1" fmla="val 62273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80A8826-5214-46AA-855E-B35118B526EF}"/>
              </a:ext>
            </a:extLst>
          </p:cNvPr>
          <p:cNvCxnSpPr>
            <a:cxnSpLocks/>
            <a:stCxn id="8" idx="3"/>
            <a:endCxn id="39" idx="1"/>
          </p:cNvCxnSpPr>
          <p:nvPr/>
        </p:nvCxnSpPr>
        <p:spPr>
          <a:xfrm>
            <a:off x="7762252" y="1979568"/>
            <a:ext cx="2245347" cy="704458"/>
          </a:xfrm>
          <a:prstGeom prst="bentConnector3">
            <a:avLst>
              <a:gd name="adj1" fmla="val 61764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D3ACD08-47D4-4877-BF01-C76A1D194F4B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>
            <a:off x="7762252" y="1979568"/>
            <a:ext cx="2245347" cy="2787008"/>
          </a:xfrm>
          <a:prstGeom prst="bentConnector3">
            <a:avLst>
              <a:gd name="adj1" fmla="val 61312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9CE813-C233-450C-AD0F-26EC285F4EB7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5915660" y="-4259580"/>
            <a:ext cx="508000" cy="9697720"/>
          </a:xfrm>
          <a:prstGeom prst="bentConnector3">
            <a:avLst>
              <a:gd name="adj1" fmla="val 145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42AF12-4615-4F8B-BDE4-313793E11AEA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173479" y="3179897"/>
            <a:ext cx="9855200" cy="2302959"/>
          </a:xfrm>
          <a:prstGeom prst="bentConnector4">
            <a:avLst>
              <a:gd name="adj1" fmla="val -335"/>
              <a:gd name="adj2" fmla="val 154043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E3508C-7FBB-421B-A607-DD91957344D7}"/>
              </a:ext>
            </a:extLst>
          </p:cNvPr>
          <p:cNvCxnSpPr>
            <a:cxnSpLocks/>
            <a:stCxn id="7" idx="3"/>
            <a:endCxn id="14" idx="0"/>
          </p:cNvCxnSpPr>
          <p:nvPr/>
        </p:nvCxnSpPr>
        <p:spPr>
          <a:xfrm>
            <a:off x="2529840" y="1991360"/>
            <a:ext cx="2407910" cy="13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59A1DC-114F-4032-87F0-AB94D4FE4F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529840" y="1979568"/>
            <a:ext cx="2885440" cy="1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7045E3-DFA2-473B-AA28-9E5AB2B76615}"/>
              </a:ext>
            </a:extLst>
          </p:cNvPr>
          <p:cNvSpPr txBox="1"/>
          <p:nvPr/>
        </p:nvSpPr>
        <p:spPr>
          <a:xfrm>
            <a:off x="3444230" y="1300508"/>
            <a:ext cx="1564640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Request for the Worker/ Executors in the cluster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8CC8D1-7CBC-407E-87B1-E8A16A5E3C94}"/>
              </a:ext>
            </a:extLst>
          </p:cNvPr>
          <p:cNvSpPr/>
          <p:nvPr/>
        </p:nvSpPr>
        <p:spPr>
          <a:xfrm>
            <a:off x="10200640" y="487680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0C708-2A43-4462-B1C8-15D5C7CA0AF5}"/>
              </a:ext>
            </a:extLst>
          </p:cNvPr>
          <p:cNvSpPr txBox="1"/>
          <p:nvPr/>
        </p:nvSpPr>
        <p:spPr>
          <a:xfrm>
            <a:off x="10289540" y="578871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00C96-9B7E-486D-843E-48BB34F5DFCB}"/>
              </a:ext>
            </a:extLst>
          </p:cNvPr>
          <p:cNvSpPr txBox="1"/>
          <p:nvPr/>
        </p:nvSpPr>
        <p:spPr>
          <a:xfrm>
            <a:off x="11183620" y="58062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2F646A-76EC-4744-9640-F3A4215A5960}"/>
              </a:ext>
            </a:extLst>
          </p:cNvPr>
          <p:cNvSpPr/>
          <p:nvPr/>
        </p:nvSpPr>
        <p:spPr>
          <a:xfrm>
            <a:off x="10007599" y="196774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BF6DA8-A96B-4566-A574-BCA06F558674}"/>
              </a:ext>
            </a:extLst>
          </p:cNvPr>
          <p:cNvSpPr/>
          <p:nvPr/>
        </p:nvSpPr>
        <p:spPr>
          <a:xfrm>
            <a:off x="10210799" y="212014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40057-137B-4488-A441-B481F4753C41}"/>
              </a:ext>
            </a:extLst>
          </p:cNvPr>
          <p:cNvSpPr txBox="1"/>
          <p:nvPr/>
        </p:nvSpPr>
        <p:spPr>
          <a:xfrm>
            <a:off x="10299699" y="2211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B313D7-1460-49BE-A60F-BB395C90B65A}"/>
              </a:ext>
            </a:extLst>
          </p:cNvPr>
          <p:cNvSpPr txBox="1"/>
          <p:nvPr/>
        </p:nvSpPr>
        <p:spPr>
          <a:xfrm>
            <a:off x="11193779" y="221309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87B3A5B-438F-4DE9-B32A-067B9AF77B50}"/>
              </a:ext>
            </a:extLst>
          </p:cNvPr>
          <p:cNvSpPr/>
          <p:nvPr/>
        </p:nvSpPr>
        <p:spPr>
          <a:xfrm>
            <a:off x="10007599" y="4050296"/>
            <a:ext cx="2042160" cy="143256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2ADBB5-16A5-446A-9141-3FAA2EA42D6A}"/>
              </a:ext>
            </a:extLst>
          </p:cNvPr>
          <p:cNvSpPr/>
          <p:nvPr/>
        </p:nvSpPr>
        <p:spPr>
          <a:xfrm>
            <a:off x="10210799" y="4202696"/>
            <a:ext cx="1696720" cy="8788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7F645E-1685-400E-AC66-4AA7E85A55AD}"/>
              </a:ext>
            </a:extLst>
          </p:cNvPr>
          <p:cNvSpPr txBox="1"/>
          <p:nvPr/>
        </p:nvSpPr>
        <p:spPr>
          <a:xfrm>
            <a:off x="10299699" y="429388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FC23D-34B4-4DB1-BF0C-77894901FC3A}"/>
              </a:ext>
            </a:extLst>
          </p:cNvPr>
          <p:cNvSpPr txBox="1"/>
          <p:nvPr/>
        </p:nvSpPr>
        <p:spPr>
          <a:xfrm>
            <a:off x="11193779" y="429564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Task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E6A1E1-BCBF-432D-A43C-660FEC66CE91}"/>
              </a:ext>
            </a:extLst>
          </p:cNvPr>
          <p:cNvSpPr txBox="1"/>
          <p:nvPr/>
        </p:nvSpPr>
        <p:spPr>
          <a:xfrm>
            <a:off x="4064000" y="0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3F2CCB-7E87-442C-BDCD-C8A2662A29FF}"/>
              </a:ext>
            </a:extLst>
          </p:cNvPr>
          <p:cNvSpPr txBox="1"/>
          <p:nvPr/>
        </p:nvSpPr>
        <p:spPr>
          <a:xfrm>
            <a:off x="4404350" y="6520934"/>
            <a:ext cx="370840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Program Code(Jar) and configuration </a:t>
            </a:r>
          </a:p>
        </p:txBody>
      </p:sp>
      <p:sp>
        <p:nvSpPr>
          <p:cNvPr id="91" name="Flowchart: Multidocument 90">
            <a:extLst>
              <a:ext uri="{FF2B5EF4-FFF2-40B4-BE49-F238E27FC236}">
                <a16:creationId xmlns:a16="http://schemas.microsoft.com/office/drawing/2014/main" id="{3272D45B-6B18-43F5-9860-26C800FA297E}"/>
              </a:ext>
            </a:extLst>
          </p:cNvPr>
          <p:cNvSpPr/>
          <p:nvPr/>
        </p:nvSpPr>
        <p:spPr>
          <a:xfrm>
            <a:off x="7302505" y="4208670"/>
            <a:ext cx="939790" cy="1139456"/>
          </a:xfrm>
          <a:prstGeom prst="flowChartMultidocumen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7FBB15A-8237-4809-A9A3-FD2F277E5DD0}"/>
              </a:ext>
            </a:extLst>
          </p:cNvPr>
          <p:cNvSpPr/>
          <p:nvPr/>
        </p:nvSpPr>
        <p:spPr>
          <a:xfrm>
            <a:off x="2997200" y="3606800"/>
            <a:ext cx="3556000" cy="2371927"/>
          </a:xfrm>
          <a:prstGeom prst="roundRect">
            <a:avLst/>
          </a:prstGeom>
          <a:noFill/>
          <a:ln cmpd="tri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4E3077-B57D-4D49-AF1B-30B7F88A4F84}"/>
              </a:ext>
            </a:extLst>
          </p:cNvPr>
          <p:cNvSpPr txBox="1"/>
          <p:nvPr/>
        </p:nvSpPr>
        <p:spPr>
          <a:xfrm>
            <a:off x="1673855" y="3513699"/>
            <a:ext cx="103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Once the Action is called, Job is created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DE9EA65-8918-466C-90B5-77525E4ADA02}"/>
              </a:ext>
            </a:extLst>
          </p:cNvPr>
          <p:cNvSpPr txBox="1"/>
          <p:nvPr/>
        </p:nvSpPr>
        <p:spPr>
          <a:xfrm>
            <a:off x="1788148" y="4648717"/>
            <a:ext cx="60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JOB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B9C67B2-E2FA-4D91-B4BA-1C42A8DABE94}"/>
              </a:ext>
            </a:extLst>
          </p:cNvPr>
          <p:cNvSpPr/>
          <p:nvPr/>
        </p:nvSpPr>
        <p:spPr>
          <a:xfrm>
            <a:off x="2529840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5A004D5-D4AE-4DEE-9523-1CBFA581EA84}"/>
              </a:ext>
            </a:extLst>
          </p:cNvPr>
          <p:cNvSpPr/>
          <p:nvPr/>
        </p:nvSpPr>
        <p:spPr>
          <a:xfrm>
            <a:off x="6728449" y="4739836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14CC9D-3D8E-4711-84E6-F14434B5D8E6}"/>
              </a:ext>
            </a:extLst>
          </p:cNvPr>
          <p:cNvSpPr txBox="1"/>
          <p:nvPr/>
        </p:nvSpPr>
        <p:spPr>
          <a:xfrm>
            <a:off x="5659110" y="38333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C0838AA-D470-4667-BB80-2EBB4BE088F8}"/>
              </a:ext>
            </a:extLst>
          </p:cNvPr>
          <p:cNvSpPr txBox="1"/>
          <p:nvPr/>
        </p:nvSpPr>
        <p:spPr>
          <a:xfrm>
            <a:off x="5659110" y="4329864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CA302E-354A-4B33-86F6-86C80F378C7B}"/>
              </a:ext>
            </a:extLst>
          </p:cNvPr>
          <p:cNvSpPr txBox="1"/>
          <p:nvPr/>
        </p:nvSpPr>
        <p:spPr>
          <a:xfrm>
            <a:off x="5681975" y="4835337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723457-E3AB-4C72-A201-ED1FAE7A6BF4}"/>
              </a:ext>
            </a:extLst>
          </p:cNvPr>
          <p:cNvSpPr txBox="1"/>
          <p:nvPr/>
        </p:nvSpPr>
        <p:spPr>
          <a:xfrm>
            <a:off x="5681975" y="5323758"/>
            <a:ext cx="59944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2F47660-3D5E-49B4-BB35-E8EC63C3FD17}"/>
              </a:ext>
            </a:extLst>
          </p:cNvPr>
          <p:cNvSpPr txBox="1"/>
          <p:nvPr/>
        </p:nvSpPr>
        <p:spPr>
          <a:xfrm>
            <a:off x="3144509" y="3833364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791AB3-A77C-424A-A158-158C30183961}"/>
              </a:ext>
            </a:extLst>
          </p:cNvPr>
          <p:cNvSpPr txBox="1"/>
          <p:nvPr/>
        </p:nvSpPr>
        <p:spPr>
          <a:xfrm>
            <a:off x="4170659" y="3848671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F1C82C-4DF0-46FC-BB21-DB4E13901C8C}"/>
              </a:ext>
            </a:extLst>
          </p:cNvPr>
          <p:cNvSpPr txBox="1"/>
          <p:nvPr/>
        </p:nvSpPr>
        <p:spPr>
          <a:xfrm>
            <a:off x="3625796" y="465469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E6BB9D-222F-403A-AAAB-1CE1AE9E7449}"/>
              </a:ext>
            </a:extLst>
          </p:cNvPr>
          <p:cNvSpPr txBox="1"/>
          <p:nvPr/>
        </p:nvSpPr>
        <p:spPr>
          <a:xfrm>
            <a:off x="3625795" y="5309042"/>
            <a:ext cx="767101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RDD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52043D3-1610-4628-83BF-B38951E5F940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3538236" y="4162042"/>
            <a:ext cx="471111" cy="492650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A9DE-28B5-4B65-B2ED-65BA95A3A3BC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4009347" y="4218003"/>
            <a:ext cx="544863" cy="436689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67F6D0F-9FB0-4506-AFD6-04EC30CCD87B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009346" y="4983384"/>
            <a:ext cx="0" cy="325658"/>
          </a:xfrm>
          <a:prstGeom prst="line">
            <a:avLst/>
          </a:prstGeom>
          <a:ln w="19050" cmpd="tri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B81B9D48-64B4-43D5-8F4E-0CACC5697FE4}"/>
              </a:ext>
            </a:extLst>
          </p:cNvPr>
          <p:cNvSpPr/>
          <p:nvPr/>
        </p:nvSpPr>
        <p:spPr>
          <a:xfrm>
            <a:off x="5001234" y="4792763"/>
            <a:ext cx="408956" cy="1971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1A24EA-A990-4672-AFBC-CFF1AC52ECA6}"/>
              </a:ext>
            </a:extLst>
          </p:cNvPr>
          <p:cNvSpPr txBox="1"/>
          <p:nvPr/>
        </p:nvSpPr>
        <p:spPr>
          <a:xfrm>
            <a:off x="4065305" y="3411819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DAG Scheduler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EAB9E1-AD2E-43CF-8EC0-44205F58F84E}"/>
              </a:ext>
            </a:extLst>
          </p:cNvPr>
          <p:cNvSpPr txBox="1"/>
          <p:nvPr/>
        </p:nvSpPr>
        <p:spPr>
          <a:xfrm>
            <a:off x="6659871" y="3493474"/>
            <a:ext cx="144648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Task Scheduler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63914B-4315-440A-93A8-D961744BBB5A}"/>
              </a:ext>
            </a:extLst>
          </p:cNvPr>
          <p:cNvSpPr txBox="1"/>
          <p:nvPr/>
        </p:nvSpPr>
        <p:spPr>
          <a:xfrm>
            <a:off x="7117092" y="5482856"/>
            <a:ext cx="122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Launch task via cluster manager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4B1F990-9196-4019-933D-FD7CEFCE5D17}"/>
              </a:ext>
            </a:extLst>
          </p:cNvPr>
          <p:cNvSpPr txBox="1"/>
          <p:nvPr/>
        </p:nvSpPr>
        <p:spPr>
          <a:xfrm>
            <a:off x="2938796" y="5774370"/>
            <a:ext cx="3789653" cy="523220"/>
          </a:xfrm>
          <a:prstGeom prst="rec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1400" dirty="0"/>
              <a:t>DAG is created and split into stages of tasks and submitted to Task Scheduler as ready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AD589BD-286C-4AF6-B590-296B8CC4AE88}"/>
              </a:ext>
            </a:extLst>
          </p:cNvPr>
          <p:cNvCxnSpPr/>
          <p:nvPr/>
        </p:nvCxnSpPr>
        <p:spPr>
          <a:xfrm>
            <a:off x="5191760" y="4202696"/>
            <a:ext cx="0" cy="135482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5B9D58-FCA6-4B67-B65E-A01CDE2A33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3400" y="1306080"/>
              <a:ext cx="9005040" cy="485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5B9D58-FCA6-4B67-B65E-A01CDE2A33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040" y="1296720"/>
                <a:ext cx="9023760" cy="4877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66C95F-305B-4731-861A-A22B635E8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36"/>
    </mc:Choice>
    <mc:Fallback>
      <p:transition spd="slow" advTm="7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506"/>
            <a:ext cx="10515600" cy="65274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We can associate stage with many other dependent parent stages.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Data is passed between the stages through the Exchange </a:t>
            </a:r>
            <a:r>
              <a:rPr lang="en-US" dirty="0" err="1">
                <a:highlight>
                  <a:srgbClr val="FFFF00"/>
                </a:highlight>
              </a:rPr>
              <a:t>i.e</a:t>
            </a:r>
            <a:r>
              <a:rPr lang="en-US" dirty="0">
                <a:highlight>
                  <a:srgbClr val="FFFF00"/>
                </a:highlight>
              </a:rPr>
              <a:t> Shuffle.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Stage submission triggers execution of a series of dependent parent stages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2F6F2F-79E5-4E12-8138-DD099F93B63A}"/>
              </a:ext>
            </a:extLst>
          </p:cNvPr>
          <p:cNvSpPr/>
          <p:nvPr/>
        </p:nvSpPr>
        <p:spPr>
          <a:xfrm>
            <a:off x="1608463" y="1421176"/>
            <a:ext cx="1983036" cy="5728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Action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24A700-90F1-45EE-B394-169A86C8D6BB}"/>
              </a:ext>
            </a:extLst>
          </p:cNvPr>
          <p:cNvSpPr/>
          <p:nvPr/>
        </p:nvSpPr>
        <p:spPr>
          <a:xfrm>
            <a:off x="1608463" y="2856123"/>
            <a:ext cx="1983036" cy="5728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Job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87B8F2-9930-4D6C-A120-6DE39B747DB2}"/>
              </a:ext>
            </a:extLst>
          </p:cNvPr>
          <p:cNvSpPr/>
          <p:nvPr/>
        </p:nvSpPr>
        <p:spPr>
          <a:xfrm>
            <a:off x="4977788" y="2672141"/>
            <a:ext cx="1983036" cy="9667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FBD812EB-6C50-4886-96E5-EC44092699AC}"/>
              </a:ext>
            </a:extLst>
          </p:cNvPr>
          <p:cNvSpPr/>
          <p:nvPr/>
        </p:nvSpPr>
        <p:spPr>
          <a:xfrm>
            <a:off x="8449937" y="3007605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9FA6F843-E205-4FB7-BBE3-61F91FE63E01}"/>
              </a:ext>
            </a:extLst>
          </p:cNvPr>
          <p:cNvSpPr/>
          <p:nvPr/>
        </p:nvSpPr>
        <p:spPr>
          <a:xfrm>
            <a:off x="8449937" y="3387081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</a:t>
            </a:r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589C084C-35D4-4552-BC3D-49BF4A0D0CC2}"/>
              </a:ext>
            </a:extLst>
          </p:cNvPr>
          <p:cNvSpPr/>
          <p:nvPr/>
        </p:nvSpPr>
        <p:spPr>
          <a:xfrm>
            <a:off x="8449937" y="3940151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</a:t>
            </a:r>
          </a:p>
        </p:txBody>
      </p:sp>
      <p:sp>
        <p:nvSpPr>
          <p:cNvPr id="18" name="Flowchart: Multidocument 17">
            <a:extLst>
              <a:ext uri="{FF2B5EF4-FFF2-40B4-BE49-F238E27FC236}">
                <a16:creationId xmlns:a16="http://schemas.microsoft.com/office/drawing/2014/main" id="{CC9FA95E-7551-4242-947A-DDB4F01DCE8B}"/>
              </a:ext>
            </a:extLst>
          </p:cNvPr>
          <p:cNvSpPr/>
          <p:nvPr/>
        </p:nvSpPr>
        <p:spPr>
          <a:xfrm>
            <a:off x="8449937" y="1328138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</a:t>
            </a:r>
          </a:p>
        </p:txBody>
      </p: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CBBD5601-02D6-41C5-8536-8441ACCC6789}"/>
              </a:ext>
            </a:extLst>
          </p:cNvPr>
          <p:cNvSpPr/>
          <p:nvPr/>
        </p:nvSpPr>
        <p:spPr>
          <a:xfrm>
            <a:off x="8449937" y="1909221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</a:t>
            </a:r>
          </a:p>
        </p:txBody>
      </p:sp>
      <p:sp>
        <p:nvSpPr>
          <p:cNvPr id="22" name="Flowchart: Multidocument 21">
            <a:extLst>
              <a:ext uri="{FF2B5EF4-FFF2-40B4-BE49-F238E27FC236}">
                <a16:creationId xmlns:a16="http://schemas.microsoft.com/office/drawing/2014/main" id="{A6C43B06-960A-418B-8DAC-9868A896441E}"/>
              </a:ext>
            </a:extLst>
          </p:cNvPr>
          <p:cNvSpPr/>
          <p:nvPr/>
        </p:nvSpPr>
        <p:spPr>
          <a:xfrm>
            <a:off x="8449937" y="2462291"/>
            <a:ext cx="1060704" cy="758952"/>
          </a:xfrm>
          <a:prstGeom prst="flowChartMulti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25DAB1-0607-45AD-8933-A2E493063F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599981" y="1994053"/>
            <a:ext cx="0" cy="862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122D58-9221-4435-B9F9-55D296097A2E}"/>
              </a:ext>
            </a:extLst>
          </p:cNvPr>
          <p:cNvCxnSpPr>
            <a:stCxn id="7" idx="3"/>
          </p:cNvCxnSpPr>
          <p:nvPr/>
        </p:nvCxnSpPr>
        <p:spPr>
          <a:xfrm flipV="1">
            <a:off x="3591499" y="3142560"/>
            <a:ext cx="1386289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DD68089-BCEA-460B-9C3D-827372931A62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960824" y="1707614"/>
            <a:ext cx="1489113" cy="1447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A1F6FB9-C135-402B-AA02-8D7FAF5F9DA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60824" y="2498547"/>
            <a:ext cx="1489113" cy="6569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665C46D-A001-4A02-9972-4016990EF5EF}"/>
              </a:ext>
            </a:extLst>
          </p:cNvPr>
          <p:cNvCxnSpPr>
            <a:stCxn id="11" idx="3"/>
            <a:endCxn id="22" idx="1"/>
          </p:cNvCxnSpPr>
          <p:nvPr/>
        </p:nvCxnSpPr>
        <p:spPr>
          <a:xfrm flipV="1">
            <a:off x="6960824" y="2841767"/>
            <a:ext cx="1489113" cy="3137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BF1EAC8-D416-4A09-940C-A18B050F43E9}"/>
              </a:ext>
            </a:extLst>
          </p:cNvPr>
          <p:cNvCxnSpPr>
            <a:endCxn id="16" idx="1"/>
          </p:cNvCxnSpPr>
          <p:nvPr/>
        </p:nvCxnSpPr>
        <p:spPr>
          <a:xfrm>
            <a:off x="6960824" y="3168347"/>
            <a:ext cx="1489113" cy="11512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74ECD7E-CB59-43B7-9FDE-8962DDBDCF04}"/>
              </a:ext>
            </a:extLst>
          </p:cNvPr>
          <p:cNvCxnSpPr>
            <a:endCxn id="14" idx="1"/>
          </p:cNvCxnSpPr>
          <p:nvPr/>
        </p:nvCxnSpPr>
        <p:spPr>
          <a:xfrm>
            <a:off x="6960824" y="3150006"/>
            <a:ext cx="1489113" cy="6165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EFCC15B-71BE-4FBC-A554-5D4DD2D0F9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6160" y="1132560"/>
              <a:ext cx="8237880" cy="4785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EFCC15B-71BE-4FBC-A554-5D4DD2D0F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00" y="1123200"/>
                <a:ext cx="8256600" cy="48042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704CACD2-855F-4CC2-813D-404E0CBD5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09"/>
    </mc:Choice>
    <mc:Fallback>
      <p:transition spd="slow" advTm="100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ShuffleMapStage</a:t>
            </a:r>
            <a:endParaRPr lang="en-US" sz="2800" dirty="0"/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ED11CE1D-8F2D-4C7B-985D-0FAF3EB4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6" y="1322025"/>
            <a:ext cx="10733968" cy="417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E4F065-6EFB-4EE0-905E-EA4C8090B9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600" y="502560"/>
              <a:ext cx="7041600" cy="505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E4F065-6EFB-4EE0-905E-EA4C8090B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240" y="493200"/>
                <a:ext cx="7060320" cy="5068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5D92D5-5AFD-4136-9A15-3FECF0B3D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1"/>
    </mc:Choice>
    <mc:Fallback>
      <p:transition spd="slow" advTm="3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25" y="420209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ShuffleMapStage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016000"/>
            <a:ext cx="10880075" cy="5689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During the physical execution of DAG:</a:t>
            </a:r>
          </a:p>
          <a:p>
            <a:r>
              <a:rPr lang="en-US" dirty="0" err="1">
                <a:highlight>
                  <a:srgbClr val="FFFF00"/>
                </a:highlight>
              </a:rPr>
              <a:t>ShuffleMapStage</a:t>
            </a:r>
            <a:r>
              <a:rPr lang="en-US" dirty="0"/>
              <a:t> is an intermediate stage. </a:t>
            </a:r>
          </a:p>
          <a:p>
            <a:endParaRPr lang="en-US" dirty="0"/>
          </a:p>
          <a:p>
            <a:r>
              <a:rPr lang="en-US" dirty="0"/>
              <a:t>It produces data for another stage(s). </a:t>
            </a:r>
          </a:p>
          <a:p>
            <a:endParaRPr lang="en-US" dirty="0"/>
          </a:p>
          <a:p>
            <a:r>
              <a:rPr lang="en-US" dirty="0"/>
              <a:t>Also, writes map output files for a shuffle. </a:t>
            </a:r>
          </a:p>
          <a:p>
            <a:endParaRPr lang="en-US" dirty="0"/>
          </a:p>
          <a:p>
            <a:r>
              <a:rPr lang="en-US" dirty="0"/>
              <a:t>It is considered as the final stage in a job in adaptive query planning / adaptive scheduling. (Conf: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spark.sql.adaptive.enabled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Based on the output of the </a:t>
            </a:r>
            <a:r>
              <a:rPr lang="en-US" dirty="0" err="1">
                <a:highlight>
                  <a:srgbClr val="FFFF00"/>
                </a:highlight>
              </a:rPr>
              <a:t>ShuffleMapStage</a:t>
            </a:r>
            <a:r>
              <a:rPr lang="en-US" dirty="0"/>
              <a:t>, spark can adapt to the more optimized plan for query execution like change from Shuffle join to broadcast join , or changing the partition numbers of the next stage if skewness is identified from the </a:t>
            </a:r>
            <a:r>
              <a:rPr lang="en-US" dirty="0" err="1"/>
              <a:t>ShuffleMapStage</a:t>
            </a:r>
            <a:r>
              <a:rPr lang="en-US" dirty="0"/>
              <a:t> output etc.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77FD8C-23E8-463D-B05E-8D989E9BBF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1200" y="529920"/>
              <a:ext cx="9854280" cy="445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77FD8C-23E8-463D-B05E-8D989E9BBF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840" y="520560"/>
                <a:ext cx="9873000" cy="44755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893311-19B2-46E6-83C5-BAD5FFA42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17"/>
    </mc:Choice>
    <mc:Fallback>
      <p:transition spd="slow" advTm="14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ShuffleMapStage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ShuffleMapStage</a:t>
            </a:r>
            <a:r>
              <a:rPr lang="en-US" dirty="0"/>
              <a:t> saves map output files when executed. Those files can later be fetched by reduce tasks. </a:t>
            </a:r>
          </a:p>
          <a:p>
            <a:r>
              <a:rPr lang="en-US" dirty="0"/>
              <a:t>The </a:t>
            </a:r>
            <a:r>
              <a:rPr lang="en-US" dirty="0" err="1"/>
              <a:t>ShuffleMapStage</a:t>
            </a:r>
            <a:r>
              <a:rPr lang="en-US" dirty="0"/>
              <a:t> is considered ready when all map outputs are available.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4F724F-B492-4291-99FD-0F031C225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2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2"/>
    </mc:Choice>
    <mc:Fallback>
      <p:transition spd="slow" advTm="5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20"/>
            <a:ext cx="10515600" cy="5967643"/>
          </a:xfrm>
        </p:spPr>
        <p:txBody>
          <a:bodyPr>
            <a:normAutofit/>
          </a:bodyPr>
          <a:lstStyle/>
          <a:p>
            <a:r>
              <a:rPr lang="en-US" dirty="0"/>
              <a:t>In the DAG of stages, </a:t>
            </a:r>
            <a:r>
              <a:rPr lang="en-US" dirty="0" err="1"/>
              <a:t>ShuffleMapStage</a:t>
            </a:r>
            <a:r>
              <a:rPr lang="en-US" dirty="0"/>
              <a:t> is an input for the other following stages. </a:t>
            </a:r>
          </a:p>
          <a:p>
            <a:pPr lvl="1"/>
            <a:r>
              <a:rPr lang="en-US" dirty="0"/>
              <a:t>Those are what we call a shuffle dependency’s map side.</a:t>
            </a:r>
          </a:p>
          <a:p>
            <a:pPr lvl="1"/>
            <a:r>
              <a:rPr lang="en-US" dirty="0"/>
              <a:t> There can be multiple pipeline operations, in </a:t>
            </a:r>
            <a:r>
              <a:rPr lang="en-US" dirty="0" err="1"/>
              <a:t>ShuffleMapStage</a:t>
            </a:r>
            <a:r>
              <a:rPr lang="en-US" dirty="0"/>
              <a:t>, for example, map and filter, before shuffle operation.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A734D7-2ADF-4AFE-A02E-C382E447F64B}"/>
              </a:ext>
            </a:extLst>
          </p:cNvPr>
          <p:cNvSpPr/>
          <p:nvPr/>
        </p:nvSpPr>
        <p:spPr>
          <a:xfrm>
            <a:off x="2603652" y="2234845"/>
            <a:ext cx="3844887" cy="49575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JOB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8E2A1B-70E2-472B-92FC-6F68F9D77510}"/>
              </a:ext>
            </a:extLst>
          </p:cNvPr>
          <p:cNvSpPr/>
          <p:nvPr/>
        </p:nvSpPr>
        <p:spPr>
          <a:xfrm>
            <a:off x="2603652" y="2983010"/>
            <a:ext cx="3844886" cy="49575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ResultStage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922E55-291E-4EFA-8D73-80C0C910A49F}"/>
              </a:ext>
            </a:extLst>
          </p:cNvPr>
          <p:cNvSpPr/>
          <p:nvPr/>
        </p:nvSpPr>
        <p:spPr>
          <a:xfrm>
            <a:off x="2603652" y="3731175"/>
            <a:ext cx="3933023" cy="32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365AB7-3ADC-474A-8B4B-23A1B203990B}"/>
              </a:ext>
            </a:extLst>
          </p:cNvPr>
          <p:cNvSpPr/>
          <p:nvPr/>
        </p:nvSpPr>
        <p:spPr>
          <a:xfrm>
            <a:off x="2945175" y="46270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AD7B83-4093-48FE-8BEA-EBA2E82C8DA1}"/>
              </a:ext>
            </a:extLst>
          </p:cNvPr>
          <p:cNvSpPr/>
          <p:nvPr/>
        </p:nvSpPr>
        <p:spPr>
          <a:xfrm>
            <a:off x="3097575" y="47794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A93FB2-643E-4AF7-99BA-485F954B44D2}"/>
              </a:ext>
            </a:extLst>
          </p:cNvPr>
          <p:cNvSpPr/>
          <p:nvPr/>
        </p:nvSpPr>
        <p:spPr>
          <a:xfrm>
            <a:off x="3249975" y="49318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9AE88F-7CC3-41C3-B466-B630C3FA2F1E}"/>
              </a:ext>
            </a:extLst>
          </p:cNvPr>
          <p:cNvSpPr/>
          <p:nvPr/>
        </p:nvSpPr>
        <p:spPr>
          <a:xfrm>
            <a:off x="3402375" y="50842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298DAD-0FB7-4157-9D16-23BBE84C466C}"/>
              </a:ext>
            </a:extLst>
          </p:cNvPr>
          <p:cNvSpPr/>
          <p:nvPr/>
        </p:nvSpPr>
        <p:spPr>
          <a:xfrm>
            <a:off x="3554775" y="52366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DE16FB-8367-4F87-9EAE-8B77A70B54E3}"/>
              </a:ext>
            </a:extLst>
          </p:cNvPr>
          <p:cNvSpPr/>
          <p:nvPr/>
        </p:nvSpPr>
        <p:spPr>
          <a:xfrm>
            <a:off x="3707175" y="53890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2C6C3C-0A52-42EA-9195-E1BF39EEF5EA}"/>
              </a:ext>
            </a:extLst>
          </p:cNvPr>
          <p:cNvSpPr/>
          <p:nvPr/>
        </p:nvSpPr>
        <p:spPr>
          <a:xfrm>
            <a:off x="3859575" y="5541484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00BE6F7-2ECF-49F5-84C2-D16298FA5445}"/>
              </a:ext>
            </a:extLst>
          </p:cNvPr>
          <p:cNvSpPr/>
          <p:nvPr/>
        </p:nvSpPr>
        <p:spPr>
          <a:xfrm>
            <a:off x="3249975" y="3916623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80E556-DE95-4DA6-B3F5-C62022D4DD4E}"/>
              </a:ext>
            </a:extLst>
          </p:cNvPr>
          <p:cNvSpPr/>
          <p:nvPr/>
        </p:nvSpPr>
        <p:spPr>
          <a:xfrm>
            <a:off x="3308731" y="6538510"/>
            <a:ext cx="2434728" cy="3194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ShuffleMAPStage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10B3C4-A0C5-4997-9BB2-B877F08DEFE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526095" y="2730604"/>
            <a:ext cx="1" cy="25240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BAA735-7E52-4FEF-A6B1-0F27A425C476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4526095" y="3478769"/>
            <a:ext cx="44069" cy="25240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7FE914-8C4F-4F75-A359-9B4DACB52DDE}"/>
              </a:ext>
            </a:extLst>
          </p:cNvPr>
          <p:cNvCxnSpPr>
            <a:cxnSpLocks/>
          </p:cNvCxnSpPr>
          <p:nvPr/>
        </p:nvCxnSpPr>
        <p:spPr>
          <a:xfrm>
            <a:off x="4445305" y="4236113"/>
            <a:ext cx="0" cy="40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637319-A6F9-489D-85F5-FBDBEBAC4D9D}"/>
              </a:ext>
            </a:extLst>
          </p:cNvPr>
          <p:cNvCxnSpPr>
            <a:cxnSpLocks/>
          </p:cNvCxnSpPr>
          <p:nvPr/>
        </p:nvCxnSpPr>
        <p:spPr>
          <a:xfrm>
            <a:off x="4467339" y="5860974"/>
            <a:ext cx="0" cy="64142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04B2B9-4E2E-4BCF-B078-6B7A2D089A38}"/>
              </a:ext>
            </a:extLst>
          </p:cNvPr>
          <p:cNvCxnSpPr/>
          <p:nvPr/>
        </p:nvCxnSpPr>
        <p:spPr>
          <a:xfrm>
            <a:off x="4445305" y="4236113"/>
            <a:ext cx="22034" cy="390971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90B4253-5C3A-46AE-A3DA-BB54AEB260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48600" y="2292480"/>
              <a:ext cx="4210560" cy="4054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90B4253-5C3A-46AE-A3DA-BB54AEB26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9240" y="2283120"/>
                <a:ext cx="4229280" cy="40734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4C007046-9075-451C-8D21-2F85C503F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2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33"/>
    </mc:Choice>
    <mc:Fallback>
      <p:transition spd="slow" advTm="41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b="1" dirty="0" err="1"/>
              <a:t>ResultStage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744539-772B-4E4C-B92A-179C677D834D}"/>
              </a:ext>
            </a:extLst>
          </p:cNvPr>
          <p:cNvSpPr/>
          <p:nvPr/>
        </p:nvSpPr>
        <p:spPr>
          <a:xfrm>
            <a:off x="2016087" y="1751682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RDD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F06A4E-5119-4436-B791-8B8A10D75BB0}"/>
              </a:ext>
            </a:extLst>
          </p:cNvPr>
          <p:cNvSpPr/>
          <p:nvPr/>
        </p:nvSpPr>
        <p:spPr>
          <a:xfrm>
            <a:off x="3885740" y="1767902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RDD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1657F0-5B74-43F3-A861-5A15B35B709B}"/>
              </a:ext>
            </a:extLst>
          </p:cNvPr>
          <p:cNvSpPr/>
          <p:nvPr/>
        </p:nvSpPr>
        <p:spPr>
          <a:xfrm>
            <a:off x="3026541" y="3441242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RDD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EA249C-A431-4689-BB04-A2ADCBA244FA}"/>
              </a:ext>
            </a:extLst>
          </p:cNvPr>
          <p:cNvSpPr/>
          <p:nvPr/>
        </p:nvSpPr>
        <p:spPr>
          <a:xfrm>
            <a:off x="1033750" y="3429000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RDD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F1BE90-F09E-4ECF-850F-DA0D798EF801}"/>
              </a:ext>
            </a:extLst>
          </p:cNvPr>
          <p:cNvSpPr/>
          <p:nvPr/>
        </p:nvSpPr>
        <p:spPr>
          <a:xfrm>
            <a:off x="5019333" y="3414702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RDD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86CFFE-F32A-4D70-8A3D-2F766445A81E}"/>
              </a:ext>
            </a:extLst>
          </p:cNvPr>
          <p:cNvSpPr/>
          <p:nvPr/>
        </p:nvSpPr>
        <p:spPr>
          <a:xfrm>
            <a:off x="2124420" y="5106318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RDD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579F98-20E4-4A2A-8331-F19FB96567DF}"/>
              </a:ext>
            </a:extLst>
          </p:cNvPr>
          <p:cNvSpPr/>
          <p:nvPr/>
        </p:nvSpPr>
        <p:spPr>
          <a:xfrm>
            <a:off x="4243560" y="5106317"/>
            <a:ext cx="1277956" cy="363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RDD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59AF5E-25B0-4FF5-8BFF-44BAF2360E80}"/>
              </a:ext>
            </a:extLst>
          </p:cNvPr>
          <p:cNvSpPr/>
          <p:nvPr/>
        </p:nvSpPr>
        <p:spPr>
          <a:xfrm>
            <a:off x="8637112" y="1637536"/>
            <a:ext cx="3154609" cy="4058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2B8497-C9FB-48CC-9E37-5149BB6C981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722418" y="2115239"/>
            <a:ext cx="932647" cy="129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33AE82-4985-4E63-A05B-4D6D820624E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471930" y="2144005"/>
            <a:ext cx="1186381" cy="127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85FA63-76F0-4087-B8CC-537B85D95957}"/>
              </a:ext>
            </a:extLst>
          </p:cNvPr>
          <p:cNvSpPr/>
          <p:nvPr/>
        </p:nvSpPr>
        <p:spPr>
          <a:xfrm>
            <a:off x="9382701" y="4825387"/>
            <a:ext cx="1851638" cy="63722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Result Stage</a:t>
            </a:r>
            <a:endParaRPr lang="en-US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D19F19-76F2-4AB9-8755-4375E9EFF708}"/>
              </a:ext>
            </a:extLst>
          </p:cNvPr>
          <p:cNvSpPr/>
          <p:nvPr/>
        </p:nvSpPr>
        <p:spPr>
          <a:xfrm>
            <a:off x="8904614" y="2032307"/>
            <a:ext cx="1277956" cy="36355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Stage</a:t>
            </a:r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1F58274-4157-46CE-A7FB-77A0511C662C}"/>
              </a:ext>
            </a:extLst>
          </p:cNvPr>
          <p:cNvSpPr/>
          <p:nvPr/>
        </p:nvSpPr>
        <p:spPr>
          <a:xfrm>
            <a:off x="10398432" y="2032306"/>
            <a:ext cx="1277956" cy="36355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Stage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CFAC67-9EAE-4874-AEE7-EEAD4477D537}"/>
              </a:ext>
            </a:extLst>
          </p:cNvPr>
          <p:cNvSpPr/>
          <p:nvPr/>
        </p:nvSpPr>
        <p:spPr>
          <a:xfrm>
            <a:off x="9657090" y="3811003"/>
            <a:ext cx="1277956" cy="36355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Stage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052B02-40A3-447E-9DE9-FCC8C6AD49F0}"/>
              </a:ext>
            </a:extLst>
          </p:cNvPr>
          <p:cNvCxnSpPr>
            <a:stCxn id="49" idx="2"/>
            <a:endCxn id="53" idx="0"/>
          </p:cNvCxnSpPr>
          <p:nvPr/>
        </p:nvCxnSpPr>
        <p:spPr>
          <a:xfrm>
            <a:off x="9543592" y="2395864"/>
            <a:ext cx="752476" cy="141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FD181A-15F0-4B75-ADD7-9B185E772C92}"/>
              </a:ext>
            </a:extLst>
          </p:cNvPr>
          <p:cNvCxnSpPr>
            <a:stCxn id="51" idx="2"/>
          </p:cNvCxnSpPr>
          <p:nvPr/>
        </p:nvCxnSpPr>
        <p:spPr>
          <a:xfrm flipH="1">
            <a:off x="10391947" y="2395863"/>
            <a:ext cx="645463" cy="1382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BD19A4-115A-4FEE-BDD3-F4F442414691}"/>
              </a:ext>
            </a:extLst>
          </p:cNvPr>
          <p:cNvCxnSpPr>
            <a:stCxn id="53" idx="2"/>
            <a:endCxn id="45" idx="0"/>
          </p:cNvCxnSpPr>
          <p:nvPr/>
        </p:nvCxnSpPr>
        <p:spPr>
          <a:xfrm>
            <a:off x="10296068" y="4174560"/>
            <a:ext cx="12452" cy="6508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391267-1912-413A-A6DC-1ED652A8E642}"/>
              </a:ext>
            </a:extLst>
          </p:cNvPr>
          <p:cNvCxnSpPr>
            <a:cxnSpLocks/>
          </p:cNvCxnSpPr>
          <p:nvPr/>
        </p:nvCxnSpPr>
        <p:spPr>
          <a:xfrm>
            <a:off x="2661550" y="2122140"/>
            <a:ext cx="1186381" cy="127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E06C75-9B13-4FE9-8C63-9DA1D6DCB065}"/>
              </a:ext>
            </a:extLst>
          </p:cNvPr>
          <p:cNvCxnSpPr>
            <a:cxnSpLocks/>
          </p:cNvCxnSpPr>
          <p:nvPr/>
        </p:nvCxnSpPr>
        <p:spPr>
          <a:xfrm flipH="1">
            <a:off x="3506981" y="2125558"/>
            <a:ext cx="932647" cy="129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D270A8-EE35-4DA1-82DD-4B8566ACF6AB}"/>
              </a:ext>
            </a:extLst>
          </p:cNvPr>
          <p:cNvSpPr/>
          <p:nvPr/>
        </p:nvSpPr>
        <p:spPr>
          <a:xfrm>
            <a:off x="1276121" y="2507562"/>
            <a:ext cx="4527932" cy="3635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Transformation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4845741-BAA6-4B45-9A4C-18FCABE97DC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521516" y="5175275"/>
            <a:ext cx="3861185" cy="1128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8D15E3-8DEE-4C10-9EF4-215F413D8CC3}"/>
              </a:ext>
            </a:extLst>
          </p:cNvPr>
          <p:cNvSpPr/>
          <p:nvPr/>
        </p:nvSpPr>
        <p:spPr>
          <a:xfrm>
            <a:off x="6517972" y="5003408"/>
            <a:ext cx="1277956" cy="63722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Action</a:t>
            </a:r>
            <a:endParaRPr lang="en-US" sz="24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05DAB3-DCD6-4C03-83EF-62C81D7A0472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72728" y="3792557"/>
            <a:ext cx="1090670" cy="131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C53C90-436C-4FBC-A54F-3A0E56DB3CA3}"/>
              </a:ext>
            </a:extLst>
          </p:cNvPr>
          <p:cNvCxnSpPr>
            <a:stCxn id="15" idx="2"/>
          </p:cNvCxnSpPr>
          <p:nvPr/>
        </p:nvCxnSpPr>
        <p:spPr>
          <a:xfrm flipH="1">
            <a:off x="2763398" y="3804799"/>
            <a:ext cx="902121" cy="13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3952CAA-A487-44AA-B67A-E7544BB5F75C}"/>
              </a:ext>
            </a:extLst>
          </p:cNvPr>
          <p:cNvCxnSpPr>
            <a:stCxn id="17" idx="2"/>
          </p:cNvCxnSpPr>
          <p:nvPr/>
        </p:nvCxnSpPr>
        <p:spPr>
          <a:xfrm>
            <a:off x="1672728" y="3792557"/>
            <a:ext cx="3346604" cy="13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97B2AC6-65D6-4F25-A113-D73DFF169A81}"/>
              </a:ext>
            </a:extLst>
          </p:cNvPr>
          <p:cNvCxnSpPr>
            <a:stCxn id="19" idx="2"/>
          </p:cNvCxnSpPr>
          <p:nvPr/>
        </p:nvCxnSpPr>
        <p:spPr>
          <a:xfrm flipH="1">
            <a:off x="5065120" y="3778259"/>
            <a:ext cx="593191" cy="132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10DF54-20B7-406D-A519-21A2F7F49275}"/>
              </a:ext>
            </a:extLst>
          </p:cNvPr>
          <p:cNvCxnSpPr>
            <a:stCxn id="15" idx="2"/>
          </p:cNvCxnSpPr>
          <p:nvPr/>
        </p:nvCxnSpPr>
        <p:spPr>
          <a:xfrm>
            <a:off x="3665519" y="3804799"/>
            <a:ext cx="1346238" cy="126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50B188-969F-4494-A20F-2D75E956773E}"/>
              </a:ext>
            </a:extLst>
          </p:cNvPr>
          <p:cNvSpPr/>
          <p:nvPr/>
        </p:nvSpPr>
        <p:spPr>
          <a:xfrm>
            <a:off x="1401553" y="4268135"/>
            <a:ext cx="4527932" cy="3635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Transformation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D40678B-794C-4BC7-B79F-F721ECB8A1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0760" y="1762560"/>
              <a:ext cx="11197080" cy="3863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D40678B-794C-4BC7-B79F-F721ECB8A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400" y="1753200"/>
                <a:ext cx="11215800" cy="388188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Audio 78">
            <a:hlinkClick r:id="" action="ppaction://media"/>
            <a:extLst>
              <a:ext uri="{FF2B5EF4-FFF2-40B4-BE49-F238E27FC236}">
                <a16:creationId xmlns:a16="http://schemas.microsoft.com/office/drawing/2014/main" id="{E1CDB54F-820C-42CD-9EBB-283111B92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56"/>
    </mc:Choice>
    <mc:Fallback>
      <p:transition spd="slow" advTm="64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11834</TotalTime>
  <Words>555</Words>
  <Application>Microsoft Office PowerPoint</Application>
  <PresentationFormat>Widescreen</PresentationFormat>
  <Paragraphs>163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APACHE SPARK DEEP DIVE  -----Stages in Spark--- </vt:lpstr>
      <vt:lpstr>What is stage in Spark</vt:lpstr>
      <vt:lpstr>PowerPoint Presentation</vt:lpstr>
      <vt:lpstr>PowerPoint Presentation</vt:lpstr>
      <vt:lpstr>ShuffleMapStage</vt:lpstr>
      <vt:lpstr>ShuffleMapStage</vt:lpstr>
      <vt:lpstr>ShuffleMapStage</vt:lpstr>
      <vt:lpstr>PowerPoint Presentation</vt:lpstr>
      <vt:lpstr>ResultStage</vt:lpstr>
      <vt:lpstr>ResultStage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261</cp:revision>
  <dcterms:created xsi:type="dcterms:W3CDTF">2018-12-28T03:34:44Z</dcterms:created>
  <dcterms:modified xsi:type="dcterms:W3CDTF">2020-03-10T09:04:08Z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